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FC"/>
    <a:srgbClr val="FFD9F7"/>
    <a:srgbClr val="FB00C8"/>
    <a:srgbClr val="8FAADC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02566-68FD-4446-A301-12177959B794}" v="94" dt="2023-10-13T14:21:14.586"/>
    <p1510:client id="{D9BCB97C-0976-5348-B29A-DB0541521B36}" v="38" dt="2023-10-13T08:30:11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3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Villafuerte" userId="df6d981805619dfe" providerId="LiveId" clId="{D9BCB97C-0976-5348-B29A-DB0541521B36}"/>
    <pc:docChg chg="undo custSel addSld delSld modSld">
      <pc:chgData name="Frank Villafuerte" userId="df6d981805619dfe" providerId="LiveId" clId="{D9BCB97C-0976-5348-B29A-DB0541521B36}" dt="2023-10-13T08:31:08.921" v="1584" actId="20577"/>
      <pc:docMkLst>
        <pc:docMk/>
      </pc:docMkLst>
      <pc:sldChg chg="modSp mod">
        <pc:chgData name="Frank Villafuerte" userId="df6d981805619dfe" providerId="LiveId" clId="{D9BCB97C-0976-5348-B29A-DB0541521B36}" dt="2023-09-25T07:24:31.678" v="1" actId="113"/>
        <pc:sldMkLst>
          <pc:docMk/>
          <pc:sldMk cId="3768775494" sldId="257"/>
        </pc:sldMkLst>
        <pc:spChg chg="mod">
          <ac:chgData name="Frank Villafuerte" userId="df6d981805619dfe" providerId="LiveId" clId="{D9BCB97C-0976-5348-B29A-DB0541521B36}" dt="2023-09-25T07:24:31.678" v="1" actId="113"/>
          <ac:spMkLst>
            <pc:docMk/>
            <pc:sldMk cId="3768775494" sldId="257"/>
            <ac:spMk id="2" creationId="{CFEE8BCF-83C2-6BEA-E5B2-C608D24F8BFF}"/>
          </ac:spMkLst>
        </pc:spChg>
      </pc:sldChg>
      <pc:sldChg chg="addSp delSp modSp new mod">
        <pc:chgData name="Frank Villafuerte" userId="df6d981805619dfe" providerId="LiveId" clId="{D9BCB97C-0976-5348-B29A-DB0541521B36}" dt="2023-10-13T08:19:35.999" v="897" actId="1076"/>
        <pc:sldMkLst>
          <pc:docMk/>
          <pc:sldMk cId="2697841661" sldId="258"/>
        </pc:sldMkLst>
        <pc:spChg chg="add mod">
          <ac:chgData name="Frank Villafuerte" userId="df6d981805619dfe" providerId="LiveId" clId="{D9BCB97C-0976-5348-B29A-DB0541521B36}" dt="2023-10-13T08:11:35.203" v="496" actId="20577"/>
          <ac:spMkLst>
            <pc:docMk/>
            <pc:sldMk cId="2697841661" sldId="258"/>
            <ac:spMk id="2" creationId="{4F96271F-EFFF-5427-F94E-83282A486BAC}"/>
          </ac:spMkLst>
        </pc:spChg>
        <pc:spChg chg="add del mod">
          <ac:chgData name="Frank Villafuerte" userId="df6d981805619dfe" providerId="LiveId" clId="{D9BCB97C-0976-5348-B29A-DB0541521B36}" dt="2023-10-13T08:11:40.616" v="498" actId="478"/>
          <ac:spMkLst>
            <pc:docMk/>
            <pc:sldMk cId="2697841661" sldId="258"/>
            <ac:spMk id="3" creationId="{015E2AF8-D878-CB7D-767C-929B4F206354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4" creationId="{5E138B50-3BD8-40F4-9797-FB4E91A0D5D1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5" creationId="{348322F2-0AA7-2963-70C4-90F373EB58C7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6" creationId="{76E0F7F6-143F-4182-1178-EA70DFDBF4B9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7" creationId="{8CE3B537-5EE6-D9CC-A06B-037F224379A1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8" creationId="{EC618423-E825-224F-E637-92F1727347A7}"/>
          </ac:spMkLst>
        </pc:spChg>
        <pc:spChg chg="add mod">
          <ac:chgData name="Frank Villafuerte" userId="df6d981805619dfe" providerId="LiveId" clId="{D9BCB97C-0976-5348-B29A-DB0541521B36}" dt="2023-10-13T08:16:55.231" v="597" actId="1076"/>
          <ac:spMkLst>
            <pc:docMk/>
            <pc:sldMk cId="2697841661" sldId="258"/>
            <ac:spMk id="9" creationId="{6B025D2B-AE28-2045-385D-833C82E33EF2}"/>
          </ac:spMkLst>
        </pc:spChg>
        <pc:spChg chg="add mod">
          <ac:chgData name="Frank Villafuerte" userId="df6d981805619dfe" providerId="LiveId" clId="{D9BCB97C-0976-5348-B29A-DB0541521B36}" dt="2023-10-13T08:17:02.303" v="598" actId="14100"/>
          <ac:spMkLst>
            <pc:docMk/>
            <pc:sldMk cId="2697841661" sldId="258"/>
            <ac:spMk id="10" creationId="{BE8FE285-C065-DE09-EBA7-7E42A591CF29}"/>
          </ac:spMkLst>
        </pc:spChg>
        <pc:spChg chg="add mod">
          <ac:chgData name="Frank Villafuerte" userId="df6d981805619dfe" providerId="LiveId" clId="{D9BCB97C-0976-5348-B29A-DB0541521B36}" dt="2023-10-13T08:17:05.153" v="599" actId="1076"/>
          <ac:spMkLst>
            <pc:docMk/>
            <pc:sldMk cId="2697841661" sldId="258"/>
            <ac:spMk id="11" creationId="{41DE0D0C-5EAA-C161-1D91-66EB70B5AA71}"/>
          </ac:spMkLst>
        </pc:spChg>
        <pc:spChg chg="add mod">
          <ac:chgData name="Frank Villafuerte" userId="df6d981805619dfe" providerId="LiveId" clId="{D9BCB97C-0976-5348-B29A-DB0541521B36}" dt="2023-10-13T08:19:35.999" v="897" actId="1076"/>
          <ac:spMkLst>
            <pc:docMk/>
            <pc:sldMk cId="2697841661" sldId="258"/>
            <ac:spMk id="12" creationId="{AE7C6E87-9831-83C0-1C52-32B2E39A0D1F}"/>
          </ac:spMkLst>
        </pc:spChg>
      </pc:sldChg>
      <pc:sldChg chg="addSp modSp add mod">
        <pc:chgData name="Frank Villafuerte" userId="df6d981805619dfe" providerId="LiveId" clId="{D9BCB97C-0976-5348-B29A-DB0541521B36}" dt="2023-10-13T08:27:50.385" v="1420" actId="1076"/>
        <pc:sldMkLst>
          <pc:docMk/>
          <pc:sldMk cId="371475011" sldId="259"/>
        </pc:sldMkLst>
        <pc:spChg chg="mod">
          <ac:chgData name="Frank Villafuerte" userId="df6d981805619dfe" providerId="LiveId" clId="{D9BCB97C-0976-5348-B29A-DB0541521B36}" dt="2023-10-13T08:19:45.507" v="912" actId="20577"/>
          <ac:spMkLst>
            <pc:docMk/>
            <pc:sldMk cId="371475011" sldId="259"/>
            <ac:spMk id="2" creationId="{4F96271F-EFFF-5427-F94E-83282A486BAC}"/>
          </ac:spMkLst>
        </pc:spChg>
        <pc:spChg chg="add mod">
          <ac:chgData name="Frank Villafuerte" userId="df6d981805619dfe" providerId="LiveId" clId="{D9BCB97C-0976-5348-B29A-DB0541521B36}" dt="2023-10-13T08:23:14.410" v="1263" actId="1076"/>
          <ac:spMkLst>
            <pc:docMk/>
            <pc:sldMk cId="371475011" sldId="259"/>
            <ac:spMk id="3" creationId="{C0A121D4-3200-1366-94FC-64AC6A0E4B2C}"/>
          </ac:spMkLst>
        </pc:spChg>
        <pc:spChg chg="add mod">
          <ac:chgData name="Frank Villafuerte" userId="df6d981805619dfe" providerId="LiveId" clId="{D9BCB97C-0976-5348-B29A-DB0541521B36}" dt="2023-10-13T08:22:27.319" v="1094" actId="1076"/>
          <ac:spMkLst>
            <pc:docMk/>
            <pc:sldMk cId="371475011" sldId="259"/>
            <ac:spMk id="4" creationId="{9A61B618-D4FF-50C2-FE8E-43CC05A53671}"/>
          </ac:spMkLst>
        </pc:spChg>
        <pc:spChg chg="add mod">
          <ac:chgData name="Frank Villafuerte" userId="df6d981805619dfe" providerId="LiveId" clId="{D9BCB97C-0976-5348-B29A-DB0541521B36}" dt="2023-10-13T08:23:12.026" v="1262" actId="1076"/>
          <ac:spMkLst>
            <pc:docMk/>
            <pc:sldMk cId="371475011" sldId="259"/>
            <ac:spMk id="5" creationId="{1F51BD26-4252-687A-041E-1D0232FF47FA}"/>
          </ac:spMkLst>
        </pc:spChg>
        <pc:spChg chg="add mod">
          <ac:chgData name="Frank Villafuerte" userId="df6d981805619dfe" providerId="LiveId" clId="{D9BCB97C-0976-5348-B29A-DB0541521B36}" dt="2023-10-13T08:25:34.491" v="1286" actId="14100"/>
          <ac:spMkLst>
            <pc:docMk/>
            <pc:sldMk cId="371475011" sldId="259"/>
            <ac:spMk id="6" creationId="{61E99309-1A44-0B6C-F58F-E02F0DAA99C6}"/>
          </ac:spMkLst>
        </pc:spChg>
        <pc:spChg chg="add mod">
          <ac:chgData name="Frank Villafuerte" userId="df6d981805619dfe" providerId="LiveId" clId="{D9BCB97C-0976-5348-B29A-DB0541521B36}" dt="2023-10-13T08:26:56.473" v="1406" actId="14100"/>
          <ac:spMkLst>
            <pc:docMk/>
            <pc:sldMk cId="371475011" sldId="259"/>
            <ac:spMk id="7" creationId="{6596D901-E764-D38E-8088-8D68E06CBB49}"/>
          </ac:spMkLst>
        </pc:spChg>
        <pc:spChg chg="add mod">
          <ac:chgData name="Frank Villafuerte" userId="df6d981805619dfe" providerId="LiveId" clId="{D9BCB97C-0976-5348-B29A-DB0541521B36}" dt="2023-10-13T08:27:50.385" v="1420" actId="1076"/>
          <ac:spMkLst>
            <pc:docMk/>
            <pc:sldMk cId="371475011" sldId="259"/>
            <ac:spMk id="10" creationId="{5F5CCC20-D5E2-7386-9ED9-33A124B3E282}"/>
          </ac:spMkLst>
        </pc:spChg>
        <pc:picChg chg="add mod">
          <ac:chgData name="Frank Villafuerte" userId="df6d981805619dfe" providerId="LiveId" clId="{D9BCB97C-0976-5348-B29A-DB0541521B36}" dt="2023-10-13T08:27:44.048" v="1418" actId="1076"/>
          <ac:picMkLst>
            <pc:docMk/>
            <pc:sldMk cId="371475011" sldId="259"/>
            <ac:picMk id="8" creationId="{E08CDD22-E4FD-A6C5-E25E-B564761C0AFC}"/>
          </ac:picMkLst>
        </pc:picChg>
        <pc:picChg chg="add mod">
          <ac:chgData name="Frank Villafuerte" userId="df6d981805619dfe" providerId="LiveId" clId="{D9BCB97C-0976-5348-B29A-DB0541521B36}" dt="2023-10-13T08:24:15.797" v="1267" actId="14100"/>
          <ac:picMkLst>
            <pc:docMk/>
            <pc:sldMk cId="371475011" sldId="259"/>
            <ac:picMk id="1026" creationId="{8BAEC1F6-9285-91F3-DCC9-AAC1200FDD5D}"/>
          </ac:picMkLst>
        </pc:picChg>
        <pc:picChg chg="add mod">
          <ac:chgData name="Frank Villafuerte" userId="df6d981805619dfe" providerId="LiveId" clId="{D9BCB97C-0976-5348-B29A-DB0541521B36}" dt="2023-10-13T08:25:36.673" v="1287" actId="1076"/>
          <ac:picMkLst>
            <pc:docMk/>
            <pc:sldMk cId="371475011" sldId="259"/>
            <ac:picMk id="1028" creationId="{93FA8861-0573-D5A2-F0D8-7329C84AF92B}"/>
          </ac:picMkLst>
        </pc:picChg>
      </pc:sldChg>
      <pc:sldChg chg="addSp delSp modSp add mod">
        <pc:chgData name="Frank Villafuerte" userId="df6d981805619dfe" providerId="LiveId" clId="{D9BCB97C-0976-5348-B29A-DB0541521B36}" dt="2023-10-13T08:30:49.963" v="1561" actId="1582"/>
        <pc:sldMkLst>
          <pc:docMk/>
          <pc:sldMk cId="1445411723" sldId="260"/>
        </pc:sldMkLst>
        <pc:spChg chg="mod">
          <ac:chgData name="Frank Villafuerte" userId="df6d981805619dfe" providerId="LiveId" clId="{D9BCB97C-0976-5348-B29A-DB0541521B36}" dt="2023-10-13T08:28:08.699" v="1446" actId="20577"/>
          <ac:spMkLst>
            <pc:docMk/>
            <pc:sldMk cId="1445411723" sldId="260"/>
            <ac:spMk id="2" creationId="{4F96271F-EFFF-5427-F94E-83282A486BAC}"/>
          </ac:spMkLst>
        </pc:spChg>
        <pc:spChg chg="add mod">
          <ac:chgData name="Frank Villafuerte" userId="df6d981805619dfe" providerId="LiveId" clId="{D9BCB97C-0976-5348-B29A-DB0541521B36}" dt="2023-10-13T08:28:25.773" v="1447"/>
          <ac:spMkLst>
            <pc:docMk/>
            <pc:sldMk cId="1445411723" sldId="260"/>
            <ac:spMk id="3" creationId="{6E48A73B-A6E9-D9DB-D1C6-8EE107629C2D}"/>
          </ac:spMkLst>
        </pc:spChg>
        <pc:spChg chg="add del mod">
          <ac:chgData name="Frank Villafuerte" userId="df6d981805619dfe" providerId="LiveId" clId="{D9BCB97C-0976-5348-B29A-DB0541521B36}" dt="2023-10-13T08:29:23.856" v="1465" actId="478"/>
          <ac:spMkLst>
            <pc:docMk/>
            <pc:sldMk cId="1445411723" sldId="260"/>
            <ac:spMk id="5" creationId="{EF256FD9-37B5-19D9-F661-D75116BAFD4A}"/>
          </ac:spMkLst>
        </pc:spChg>
        <pc:spChg chg="add del mod">
          <ac:chgData name="Frank Villafuerte" userId="df6d981805619dfe" providerId="LiveId" clId="{D9BCB97C-0976-5348-B29A-DB0541521B36}" dt="2023-10-13T08:30:40.555" v="1560" actId="478"/>
          <ac:spMkLst>
            <pc:docMk/>
            <pc:sldMk cId="1445411723" sldId="260"/>
            <ac:spMk id="6" creationId="{3AC6DAF9-BE5D-1E99-68BF-EFF9C8C8158C}"/>
          </ac:spMkLst>
        </pc:spChg>
        <pc:spChg chg="add del mod">
          <ac:chgData name="Frank Villafuerte" userId="df6d981805619dfe" providerId="LiveId" clId="{D9BCB97C-0976-5348-B29A-DB0541521B36}" dt="2023-10-13T08:30:40.555" v="1560" actId="478"/>
          <ac:spMkLst>
            <pc:docMk/>
            <pc:sldMk cId="1445411723" sldId="260"/>
            <ac:spMk id="7" creationId="{EF40C558-2BB9-CE25-DC8E-D8476388E598}"/>
          </ac:spMkLst>
        </pc:spChg>
        <pc:spChg chg="add del mod">
          <ac:chgData name="Frank Villafuerte" userId="df6d981805619dfe" providerId="LiveId" clId="{D9BCB97C-0976-5348-B29A-DB0541521B36}" dt="2023-10-13T08:30:40.555" v="1560" actId="478"/>
          <ac:spMkLst>
            <pc:docMk/>
            <pc:sldMk cId="1445411723" sldId="260"/>
            <ac:spMk id="8" creationId="{90AE248C-E885-E22D-0F90-748DCA33E71A}"/>
          </ac:spMkLst>
        </pc:spChg>
        <pc:spChg chg="add mod">
          <ac:chgData name="Frank Villafuerte" userId="df6d981805619dfe" providerId="LiveId" clId="{D9BCB97C-0976-5348-B29A-DB0541521B36}" dt="2023-10-13T08:30:49.963" v="1561" actId="1582"/>
          <ac:spMkLst>
            <pc:docMk/>
            <pc:sldMk cId="1445411723" sldId="260"/>
            <ac:spMk id="9" creationId="{4D62BDCE-C849-5FC8-9417-C20565A3CF97}"/>
          </ac:spMkLst>
        </pc:spChg>
        <pc:spChg chg="add mod">
          <ac:chgData name="Frank Villafuerte" userId="df6d981805619dfe" providerId="LiveId" clId="{D9BCB97C-0976-5348-B29A-DB0541521B36}" dt="2023-10-13T08:29:21.834" v="1464" actId="1076"/>
          <ac:spMkLst>
            <pc:docMk/>
            <pc:sldMk cId="1445411723" sldId="260"/>
            <ac:spMk id="10" creationId="{40239692-944A-597A-867E-92D69403D4B8}"/>
          </ac:spMkLst>
        </pc:spChg>
        <pc:spChg chg="add mod">
          <ac:chgData name="Frank Villafuerte" userId="df6d981805619dfe" providerId="LiveId" clId="{D9BCB97C-0976-5348-B29A-DB0541521B36}" dt="2023-10-13T08:30:49.963" v="1561" actId="1582"/>
          <ac:spMkLst>
            <pc:docMk/>
            <pc:sldMk cId="1445411723" sldId="260"/>
            <ac:spMk id="11" creationId="{5E094409-AE68-B9A4-974A-2735232D2FA0}"/>
          </ac:spMkLst>
        </pc:spChg>
        <pc:spChg chg="add mod">
          <ac:chgData name="Frank Villafuerte" userId="df6d981805619dfe" providerId="LiveId" clId="{D9BCB97C-0976-5348-B29A-DB0541521B36}" dt="2023-10-13T08:29:45.457" v="1479" actId="20577"/>
          <ac:spMkLst>
            <pc:docMk/>
            <pc:sldMk cId="1445411723" sldId="260"/>
            <ac:spMk id="12" creationId="{AA973FD7-7588-2AF2-4597-E972FFF7F220}"/>
          </ac:spMkLst>
        </pc:spChg>
        <pc:spChg chg="add mod">
          <ac:chgData name="Frank Villafuerte" userId="df6d981805619dfe" providerId="LiveId" clId="{D9BCB97C-0976-5348-B29A-DB0541521B36}" dt="2023-10-13T08:30:49.963" v="1561" actId="1582"/>
          <ac:spMkLst>
            <pc:docMk/>
            <pc:sldMk cId="1445411723" sldId="260"/>
            <ac:spMk id="13" creationId="{AB1076E7-4A85-37AE-3F41-13B61D1EC6BE}"/>
          </ac:spMkLst>
        </pc:spChg>
        <pc:spChg chg="add mod">
          <ac:chgData name="Frank Villafuerte" userId="df6d981805619dfe" providerId="LiveId" clId="{D9BCB97C-0976-5348-B29A-DB0541521B36}" dt="2023-10-13T08:30:06.927" v="1503" actId="1076"/>
          <ac:spMkLst>
            <pc:docMk/>
            <pc:sldMk cId="1445411723" sldId="260"/>
            <ac:spMk id="14" creationId="{A53AE153-1155-9031-6B37-F14AA4F3232D}"/>
          </ac:spMkLst>
        </pc:spChg>
        <pc:spChg chg="add mod">
          <ac:chgData name="Frank Villafuerte" userId="df6d981805619dfe" providerId="LiveId" clId="{D9BCB97C-0976-5348-B29A-DB0541521B36}" dt="2023-10-13T08:30:36.582" v="1559" actId="1076"/>
          <ac:spMkLst>
            <pc:docMk/>
            <pc:sldMk cId="1445411723" sldId="260"/>
            <ac:spMk id="15" creationId="{EDBCDD7D-626A-5895-477F-9887D6A6E111}"/>
          </ac:spMkLst>
        </pc:spChg>
        <pc:spChg chg="add mod">
          <ac:chgData name="Frank Villafuerte" userId="df6d981805619dfe" providerId="LiveId" clId="{D9BCB97C-0976-5348-B29A-DB0541521B36}" dt="2023-10-13T08:30:49.963" v="1561" actId="1582"/>
          <ac:spMkLst>
            <pc:docMk/>
            <pc:sldMk cId="1445411723" sldId="260"/>
            <ac:spMk id="16" creationId="{9B79BB29-8EC3-0C82-2297-A3342DF14125}"/>
          </ac:spMkLst>
        </pc:spChg>
        <pc:picChg chg="add mod">
          <ac:chgData name="Frank Villafuerte" userId="df6d981805619dfe" providerId="LiveId" clId="{D9BCB97C-0976-5348-B29A-DB0541521B36}" dt="2023-10-13T08:28:25.773" v="1447"/>
          <ac:picMkLst>
            <pc:docMk/>
            <pc:sldMk cId="1445411723" sldId="260"/>
            <ac:picMk id="4" creationId="{CA324BB0-A9B8-C61F-8C49-1D8FF63929C8}"/>
          </ac:picMkLst>
        </pc:picChg>
      </pc:sldChg>
      <pc:sldChg chg="modSp add mod">
        <pc:chgData name="Frank Villafuerte" userId="df6d981805619dfe" providerId="LiveId" clId="{D9BCB97C-0976-5348-B29A-DB0541521B36}" dt="2023-10-13T08:31:08.921" v="1584" actId="20577"/>
        <pc:sldMkLst>
          <pc:docMk/>
          <pc:sldMk cId="2716155303" sldId="261"/>
        </pc:sldMkLst>
        <pc:spChg chg="mod">
          <ac:chgData name="Frank Villafuerte" userId="df6d981805619dfe" providerId="LiveId" clId="{D9BCB97C-0976-5348-B29A-DB0541521B36}" dt="2023-10-13T08:31:08.921" v="1584" actId="20577"/>
          <ac:spMkLst>
            <pc:docMk/>
            <pc:sldMk cId="2716155303" sldId="261"/>
            <ac:spMk id="2" creationId="{4F96271F-EFFF-5427-F94E-83282A486BAC}"/>
          </ac:spMkLst>
        </pc:spChg>
      </pc:sldChg>
      <pc:sldChg chg="modSp add mod">
        <pc:chgData name="Frank Villafuerte" userId="df6d981805619dfe" providerId="LiveId" clId="{D9BCB97C-0976-5348-B29A-DB0541521B36}" dt="2023-10-13T08:10:46.713" v="463" actId="20577"/>
        <pc:sldMkLst>
          <pc:docMk/>
          <pc:sldMk cId="544006424" sldId="262"/>
        </pc:sldMkLst>
        <pc:spChg chg="mod">
          <ac:chgData name="Frank Villafuerte" userId="df6d981805619dfe" providerId="LiveId" clId="{D9BCB97C-0976-5348-B29A-DB0541521B36}" dt="2023-10-13T08:10:46.713" v="463" actId="20577"/>
          <ac:spMkLst>
            <pc:docMk/>
            <pc:sldMk cId="544006424" sldId="262"/>
            <ac:spMk id="3" creationId="{4349C466-94F0-203F-6CB3-2D1D2A505BCF}"/>
          </ac:spMkLst>
        </pc:spChg>
      </pc:sldChg>
      <pc:sldChg chg="new del">
        <pc:chgData name="Frank Villafuerte" userId="df6d981805619dfe" providerId="LiveId" clId="{D9BCB97C-0976-5348-B29A-DB0541521B36}" dt="2023-10-13T08:07:35.397" v="97" actId="2696"/>
        <pc:sldMkLst>
          <pc:docMk/>
          <pc:sldMk cId="4187469009" sldId="262"/>
        </pc:sldMkLst>
      </pc:sldChg>
    </pc:docChg>
  </pc:docChgLst>
  <pc:docChgLst>
    <pc:chgData name="Frank Villafuerte" userId="df6d981805619dfe" providerId="LiveId" clId="{45202566-68FD-4446-A301-12177959B794}"/>
    <pc:docChg chg="undo custSel addSld delSld modSld">
      <pc:chgData name="Frank Villafuerte" userId="df6d981805619dfe" providerId="LiveId" clId="{45202566-68FD-4446-A301-12177959B794}" dt="2023-10-13T14:33:55.501" v="2772" actId="1076"/>
      <pc:docMkLst>
        <pc:docMk/>
      </pc:docMkLst>
      <pc:sldChg chg="addSp modSp">
        <pc:chgData name="Frank Villafuerte" userId="df6d981805619dfe" providerId="LiveId" clId="{45202566-68FD-4446-A301-12177959B794}" dt="2023-09-25T07:01:03.812" v="7" actId="1076"/>
        <pc:sldMkLst>
          <pc:docMk/>
          <pc:sldMk cId="1659783358" sldId="256"/>
        </pc:sldMkLst>
        <pc:picChg chg="add mod">
          <ac:chgData name="Frank Villafuerte" userId="df6d981805619dfe" providerId="LiveId" clId="{45202566-68FD-4446-A301-12177959B794}" dt="2023-09-25T07:01:03.812" v="7" actId="1076"/>
          <ac:picMkLst>
            <pc:docMk/>
            <pc:sldMk cId="1659783358" sldId="256"/>
            <ac:picMk id="2050" creationId="{03E2AA7E-3D05-72E1-C751-F92A573222FA}"/>
          </ac:picMkLst>
        </pc:picChg>
      </pc:sldChg>
      <pc:sldChg chg="addSp modSp new del mod">
        <pc:chgData name="Frank Villafuerte" userId="df6d981805619dfe" providerId="LiveId" clId="{45202566-68FD-4446-A301-12177959B794}" dt="2023-10-13T14:31:34.714" v="2661" actId="47"/>
        <pc:sldMkLst>
          <pc:docMk/>
          <pc:sldMk cId="3768775494" sldId="257"/>
        </pc:sldMkLst>
        <pc:spChg chg="add mod">
          <ac:chgData name="Frank Villafuerte" userId="df6d981805619dfe" providerId="LiveId" clId="{45202566-68FD-4446-A301-12177959B794}" dt="2023-09-25T07:08:55.816" v="307" actId="14100"/>
          <ac:spMkLst>
            <pc:docMk/>
            <pc:sldMk cId="3768775494" sldId="257"/>
            <ac:spMk id="2" creationId="{CFEE8BCF-83C2-6BEA-E5B2-C608D24F8BFF}"/>
          </ac:spMkLst>
        </pc:spChg>
        <pc:spChg chg="add mod">
          <ac:chgData name="Frank Villafuerte" userId="df6d981805619dfe" providerId="LiveId" clId="{45202566-68FD-4446-A301-12177959B794}" dt="2023-09-25T07:15:43.974" v="348" actId="2710"/>
          <ac:spMkLst>
            <pc:docMk/>
            <pc:sldMk cId="3768775494" sldId="257"/>
            <ac:spMk id="3" creationId="{4349C466-94F0-203F-6CB3-2D1D2A505BCF}"/>
          </ac:spMkLst>
        </pc:spChg>
        <pc:picChg chg="add mod">
          <ac:chgData name="Frank Villafuerte" userId="df6d981805619dfe" providerId="LiveId" clId="{45202566-68FD-4446-A301-12177959B794}" dt="2023-09-25T06:58:54.133" v="4" actId="1076"/>
          <ac:picMkLst>
            <pc:docMk/>
            <pc:sldMk cId="3768775494" sldId="257"/>
            <ac:picMk id="1026" creationId="{0BEDC5ED-1CB8-F1A6-6199-0DDD3FB7AAA3}"/>
          </ac:picMkLst>
        </pc:picChg>
      </pc:sldChg>
      <pc:sldChg chg="modSp mod">
        <pc:chgData name="Frank Villafuerte" userId="df6d981805619dfe" providerId="LiveId" clId="{45202566-68FD-4446-A301-12177959B794}" dt="2023-10-13T13:53:33.149" v="349" actId="123"/>
        <pc:sldMkLst>
          <pc:docMk/>
          <pc:sldMk cId="2697841661" sldId="258"/>
        </pc:sldMkLst>
        <pc:spChg chg="mod">
          <ac:chgData name="Frank Villafuerte" userId="df6d981805619dfe" providerId="LiveId" clId="{45202566-68FD-4446-A301-12177959B794}" dt="2023-10-13T13:53:33.149" v="349" actId="123"/>
          <ac:spMkLst>
            <pc:docMk/>
            <pc:sldMk cId="2697841661" sldId="258"/>
            <ac:spMk id="12" creationId="{AE7C6E87-9831-83C0-1C52-32B2E39A0D1F}"/>
          </ac:spMkLst>
        </pc:spChg>
      </pc:sldChg>
      <pc:sldChg chg="addSp delSp modSp mod">
        <pc:chgData name="Frank Villafuerte" userId="df6d981805619dfe" providerId="LiveId" clId="{45202566-68FD-4446-A301-12177959B794}" dt="2023-10-13T14:32:19.587" v="2662" actId="207"/>
        <pc:sldMkLst>
          <pc:docMk/>
          <pc:sldMk cId="2716155303" sldId="261"/>
        </pc:sldMkLst>
        <pc:spChg chg="add del mod">
          <ac:chgData name="Frank Villafuerte" userId="df6d981805619dfe" providerId="LiveId" clId="{45202566-68FD-4446-A301-12177959B794}" dt="2023-10-13T14:21:16.004" v="1461"/>
          <ac:spMkLst>
            <pc:docMk/>
            <pc:sldMk cId="2716155303" sldId="261"/>
            <ac:spMk id="4" creationId="{189C5F8E-D18C-A4E1-E75B-F6164675E529}"/>
          </ac:spMkLst>
        </pc:spChg>
        <pc:graphicFrameChg chg="add mod modGraphic">
          <ac:chgData name="Frank Villafuerte" userId="df6d981805619dfe" providerId="LiveId" clId="{45202566-68FD-4446-A301-12177959B794}" dt="2023-10-13T14:32:19.587" v="2662" actId="207"/>
          <ac:graphicFrameMkLst>
            <pc:docMk/>
            <pc:sldMk cId="2716155303" sldId="261"/>
            <ac:graphicFrameMk id="5" creationId="{77FFAF57-D3DA-8EB4-0430-930C5DDDDF25}"/>
          </ac:graphicFrameMkLst>
        </pc:graphicFrameChg>
        <pc:picChg chg="add del mod">
          <ac:chgData name="Frank Villafuerte" userId="df6d981805619dfe" providerId="LiveId" clId="{45202566-68FD-4446-A301-12177959B794}" dt="2023-10-13T14:29:12.179" v="2457" actId="478"/>
          <ac:picMkLst>
            <pc:docMk/>
            <pc:sldMk cId="2716155303" sldId="261"/>
            <ac:picMk id="3" creationId="{A228C56F-89A9-9531-0EBB-3574E067F516}"/>
          </ac:picMkLst>
        </pc:picChg>
      </pc:sldChg>
      <pc:sldChg chg="modSp mod">
        <pc:chgData name="Frank Villafuerte" userId="df6d981805619dfe" providerId="LiveId" clId="{45202566-68FD-4446-A301-12177959B794}" dt="2023-10-13T14:10:04.777" v="839" actId="1076"/>
        <pc:sldMkLst>
          <pc:docMk/>
          <pc:sldMk cId="544006424" sldId="262"/>
        </pc:sldMkLst>
        <pc:spChg chg="mod">
          <ac:chgData name="Frank Villafuerte" userId="df6d981805619dfe" providerId="LiveId" clId="{45202566-68FD-4446-A301-12177959B794}" dt="2023-10-13T14:10:04.777" v="839" actId="1076"/>
          <ac:spMkLst>
            <pc:docMk/>
            <pc:sldMk cId="544006424" sldId="262"/>
            <ac:spMk id="3" creationId="{4349C466-94F0-203F-6CB3-2D1D2A505BCF}"/>
          </ac:spMkLst>
        </pc:spChg>
      </pc:sldChg>
      <pc:sldChg chg="addSp delSp modSp add mod">
        <pc:chgData name="Frank Villafuerte" userId="df6d981805619dfe" providerId="LiveId" clId="{45202566-68FD-4446-A301-12177959B794}" dt="2023-10-13T14:33:55.501" v="2772" actId="1076"/>
        <pc:sldMkLst>
          <pc:docMk/>
          <pc:sldMk cId="844505621" sldId="263"/>
        </pc:sldMkLst>
        <pc:spChg chg="add mod">
          <ac:chgData name="Frank Villafuerte" userId="df6d981805619dfe" providerId="LiveId" clId="{45202566-68FD-4446-A301-12177959B794}" dt="2023-10-13T13:54:08.173" v="353"/>
          <ac:spMkLst>
            <pc:docMk/>
            <pc:sldMk cId="844505621" sldId="263"/>
            <ac:spMk id="4" creationId="{D7B3A383-7BE5-BE25-EF06-81F948785208}"/>
          </ac:spMkLst>
        </pc:spChg>
        <pc:graphicFrameChg chg="add mod modGraphic">
          <ac:chgData name="Frank Villafuerte" userId="df6d981805619dfe" providerId="LiveId" clId="{45202566-68FD-4446-A301-12177959B794}" dt="2023-10-13T14:33:55.501" v="2772" actId="1076"/>
          <ac:graphicFrameMkLst>
            <pc:docMk/>
            <pc:sldMk cId="844505621" sldId="263"/>
            <ac:graphicFrameMk id="6" creationId="{50CAD2F4-44EF-AA94-36B4-991539783B8B}"/>
          </ac:graphicFrameMkLst>
        </pc:graphicFrameChg>
        <pc:picChg chg="del">
          <ac:chgData name="Frank Villafuerte" userId="df6d981805619dfe" providerId="LiveId" clId="{45202566-68FD-4446-A301-12177959B794}" dt="2023-10-13T13:54:07.825" v="352" actId="478"/>
          <ac:picMkLst>
            <pc:docMk/>
            <pc:sldMk cId="844505621" sldId="263"/>
            <ac:picMk id="3" creationId="{A228C56F-89A9-9531-0EBB-3574E067F516}"/>
          </ac:picMkLst>
        </pc:picChg>
        <pc:picChg chg="add del mod">
          <ac:chgData name="Frank Villafuerte" userId="df6d981805619dfe" providerId="LiveId" clId="{45202566-68FD-4446-A301-12177959B794}" dt="2023-10-13T14:33:44.748" v="2770" actId="478"/>
          <ac:picMkLst>
            <pc:docMk/>
            <pc:sldMk cId="844505621" sldId="263"/>
            <ac:picMk id="5" creationId="{AA561089-B60E-9083-A81F-54D0CA54E15C}"/>
          </ac:picMkLst>
        </pc:picChg>
      </pc:sldChg>
      <pc:sldChg chg="addSp delSp modSp add mod">
        <pc:chgData name="Frank Villafuerte" userId="df6d981805619dfe" providerId="LiveId" clId="{45202566-68FD-4446-A301-12177959B794}" dt="2023-10-13T13:54:38.017" v="374" actId="20577"/>
        <pc:sldMkLst>
          <pc:docMk/>
          <pc:sldMk cId="1718955250" sldId="264"/>
        </pc:sldMkLst>
        <pc:spChg chg="mod">
          <ac:chgData name="Frank Villafuerte" userId="df6d981805619dfe" providerId="LiveId" clId="{45202566-68FD-4446-A301-12177959B794}" dt="2023-10-13T13:54:38.017" v="374" actId="20577"/>
          <ac:spMkLst>
            <pc:docMk/>
            <pc:sldMk cId="1718955250" sldId="264"/>
            <ac:spMk id="2" creationId="{4F96271F-EFFF-5427-F94E-83282A486BAC}"/>
          </ac:spMkLst>
        </pc:spChg>
        <pc:spChg chg="add mod">
          <ac:chgData name="Frank Villafuerte" userId="df6d981805619dfe" providerId="LiveId" clId="{45202566-68FD-4446-A301-12177959B794}" dt="2023-10-13T13:54:35.194" v="363"/>
          <ac:spMkLst>
            <pc:docMk/>
            <pc:sldMk cId="1718955250" sldId="264"/>
            <ac:spMk id="3" creationId="{A5972348-F70C-3E01-9FDE-5CB8611C7F14}"/>
          </ac:spMkLst>
        </pc:spChg>
        <pc:spChg chg="del">
          <ac:chgData name="Frank Villafuerte" userId="df6d981805619dfe" providerId="LiveId" clId="{45202566-68FD-4446-A301-12177959B794}" dt="2023-10-13T13:54:34.741" v="362" actId="478"/>
          <ac:spMkLst>
            <pc:docMk/>
            <pc:sldMk cId="1718955250" sldId="264"/>
            <ac:spMk id="4" creationId="{D7B3A383-7BE5-BE25-EF06-81F948785208}"/>
          </ac:spMkLst>
        </pc:spChg>
        <pc:picChg chg="del">
          <ac:chgData name="Frank Villafuerte" userId="df6d981805619dfe" providerId="LiveId" clId="{45202566-68FD-4446-A301-12177959B794}" dt="2023-10-13T13:54:34.741" v="362" actId="478"/>
          <ac:picMkLst>
            <pc:docMk/>
            <pc:sldMk cId="1718955250" sldId="264"/>
            <ac:picMk id="5" creationId="{AA561089-B60E-9083-A81F-54D0CA54E15C}"/>
          </ac:picMkLst>
        </pc:picChg>
        <pc:picChg chg="add mod">
          <ac:chgData name="Frank Villafuerte" userId="df6d981805619dfe" providerId="LiveId" clId="{45202566-68FD-4446-A301-12177959B794}" dt="2023-10-13T13:54:35.194" v="363"/>
          <ac:picMkLst>
            <pc:docMk/>
            <pc:sldMk cId="1718955250" sldId="264"/>
            <ac:picMk id="6" creationId="{A02AD6DE-60FE-9ADF-1153-4113DF76CF0B}"/>
          </ac:picMkLst>
        </pc:picChg>
      </pc:sldChg>
      <pc:sldChg chg="addSp delSp modSp add mod">
        <pc:chgData name="Frank Villafuerte" userId="df6d981805619dfe" providerId="LiveId" clId="{45202566-68FD-4446-A301-12177959B794}" dt="2023-10-13T13:54:50.117" v="387" actId="20577"/>
        <pc:sldMkLst>
          <pc:docMk/>
          <pc:sldMk cId="3775603222" sldId="265"/>
        </pc:sldMkLst>
        <pc:spChg chg="mod">
          <ac:chgData name="Frank Villafuerte" userId="df6d981805619dfe" providerId="LiveId" clId="{45202566-68FD-4446-A301-12177959B794}" dt="2023-10-13T13:54:50.117" v="387" actId="20577"/>
          <ac:spMkLst>
            <pc:docMk/>
            <pc:sldMk cId="3775603222" sldId="265"/>
            <ac:spMk id="2" creationId="{4F96271F-EFFF-5427-F94E-83282A486BAC}"/>
          </ac:spMkLst>
        </pc:spChg>
        <pc:spChg chg="add mod">
          <ac:chgData name="Frank Villafuerte" userId="df6d981805619dfe" providerId="LiveId" clId="{45202566-68FD-4446-A301-12177959B794}" dt="2023-10-13T13:54:45.969" v="376"/>
          <ac:spMkLst>
            <pc:docMk/>
            <pc:sldMk cId="3775603222" sldId="265"/>
            <ac:spMk id="3" creationId="{6B6E9225-A0B4-B7C0-64CA-B57DFBB20C78}"/>
          </ac:spMkLst>
        </pc:spChg>
        <pc:spChg chg="del">
          <ac:chgData name="Frank Villafuerte" userId="df6d981805619dfe" providerId="LiveId" clId="{45202566-68FD-4446-A301-12177959B794}" dt="2023-10-13T13:54:45.784" v="375" actId="478"/>
          <ac:spMkLst>
            <pc:docMk/>
            <pc:sldMk cId="3775603222" sldId="265"/>
            <ac:spMk id="4" creationId="{D7B3A383-7BE5-BE25-EF06-81F948785208}"/>
          </ac:spMkLst>
        </pc:spChg>
        <pc:picChg chg="del">
          <ac:chgData name="Frank Villafuerte" userId="df6d981805619dfe" providerId="LiveId" clId="{45202566-68FD-4446-A301-12177959B794}" dt="2023-10-13T13:54:45.784" v="375" actId="478"/>
          <ac:picMkLst>
            <pc:docMk/>
            <pc:sldMk cId="3775603222" sldId="265"/>
            <ac:picMk id="5" creationId="{AA561089-B60E-9083-A81F-54D0CA54E15C}"/>
          </ac:picMkLst>
        </pc:picChg>
      </pc:sldChg>
      <pc:sldChg chg="addSp delSp modSp add mod">
        <pc:chgData name="Frank Villafuerte" userId="df6d981805619dfe" providerId="LiveId" clId="{45202566-68FD-4446-A301-12177959B794}" dt="2023-10-13T13:56:56.047" v="470"/>
        <pc:sldMkLst>
          <pc:docMk/>
          <pc:sldMk cId="106065313" sldId="266"/>
        </pc:sldMkLst>
        <pc:spChg chg="mod">
          <ac:chgData name="Frank Villafuerte" userId="df6d981805619dfe" providerId="LiveId" clId="{45202566-68FD-4446-A301-12177959B794}" dt="2023-10-13T13:55:10.734" v="436" actId="14100"/>
          <ac:spMkLst>
            <pc:docMk/>
            <pc:sldMk cId="106065313" sldId="266"/>
            <ac:spMk id="2" creationId="{4F96271F-EFFF-5427-F94E-83282A486BAC}"/>
          </ac:spMkLst>
        </pc:spChg>
        <pc:spChg chg="del">
          <ac:chgData name="Frank Villafuerte" userId="df6d981805619dfe" providerId="LiveId" clId="{45202566-68FD-4446-A301-12177959B794}" dt="2023-10-13T13:55:16.027" v="437" actId="478"/>
          <ac:spMkLst>
            <pc:docMk/>
            <pc:sldMk cId="106065313" sldId="266"/>
            <ac:spMk id="4" creationId="{D7B3A383-7BE5-BE25-EF06-81F948785208}"/>
          </ac:spMkLst>
        </pc:spChg>
        <pc:spChg chg="add mod">
          <ac:chgData name="Frank Villafuerte" userId="df6d981805619dfe" providerId="LiveId" clId="{45202566-68FD-4446-A301-12177959B794}" dt="2023-10-13T13:56:56.047" v="470"/>
          <ac:spMkLst>
            <pc:docMk/>
            <pc:sldMk cId="106065313" sldId="266"/>
            <ac:spMk id="7" creationId="{A9CF1BF2-7DE7-FA2C-324D-1218EF9416AD}"/>
          </ac:spMkLst>
        </pc:spChg>
        <pc:picChg chg="add mod">
          <ac:chgData name="Frank Villafuerte" userId="df6d981805619dfe" providerId="LiveId" clId="{45202566-68FD-4446-A301-12177959B794}" dt="2023-10-13T13:55:16.243" v="438"/>
          <ac:picMkLst>
            <pc:docMk/>
            <pc:sldMk cId="106065313" sldId="266"/>
            <ac:picMk id="3" creationId="{F21E8E8A-4BE3-7690-104B-ECFEF0AB9028}"/>
          </ac:picMkLst>
        </pc:picChg>
        <pc:picChg chg="del">
          <ac:chgData name="Frank Villafuerte" userId="df6d981805619dfe" providerId="LiveId" clId="{45202566-68FD-4446-A301-12177959B794}" dt="2023-10-13T13:55:16.027" v="437" actId="478"/>
          <ac:picMkLst>
            <pc:docMk/>
            <pc:sldMk cId="106065313" sldId="266"/>
            <ac:picMk id="5" creationId="{AA561089-B60E-9083-A81F-54D0CA54E15C}"/>
          </ac:picMkLst>
        </pc:picChg>
        <pc:picChg chg="add mod">
          <ac:chgData name="Frank Villafuerte" userId="df6d981805619dfe" providerId="LiveId" clId="{45202566-68FD-4446-A301-12177959B794}" dt="2023-10-13T13:55:18.446" v="439"/>
          <ac:picMkLst>
            <pc:docMk/>
            <pc:sldMk cId="106065313" sldId="266"/>
            <ac:picMk id="6" creationId="{E78FC9D6-AD03-1F82-DDE3-77A4E3F0DDC8}"/>
          </ac:picMkLst>
        </pc:picChg>
      </pc:sldChg>
      <pc:sldChg chg="addSp delSp modSp add mod">
        <pc:chgData name="Frank Villafuerte" userId="df6d981805619dfe" providerId="LiveId" clId="{45202566-68FD-4446-A301-12177959B794}" dt="2023-10-13T13:55:37.395" v="450" actId="20577"/>
        <pc:sldMkLst>
          <pc:docMk/>
          <pc:sldMk cId="3378475091" sldId="267"/>
        </pc:sldMkLst>
        <pc:spChg chg="mod">
          <ac:chgData name="Frank Villafuerte" userId="df6d981805619dfe" providerId="LiveId" clId="{45202566-68FD-4446-A301-12177959B794}" dt="2023-10-13T13:55:37.395" v="450" actId="20577"/>
          <ac:spMkLst>
            <pc:docMk/>
            <pc:sldMk cId="3378475091" sldId="267"/>
            <ac:spMk id="2" creationId="{4F96271F-EFFF-5427-F94E-83282A486BAC}"/>
          </ac:spMkLst>
        </pc:spChg>
        <pc:spChg chg="add mod">
          <ac:chgData name="Frank Villafuerte" userId="df6d981805619dfe" providerId="LiveId" clId="{45202566-68FD-4446-A301-12177959B794}" dt="2023-10-13T13:55:33.334" v="441"/>
          <ac:spMkLst>
            <pc:docMk/>
            <pc:sldMk cId="3378475091" sldId="267"/>
            <ac:spMk id="3" creationId="{B4A8F303-A2E8-0270-0FEF-87DD86206EB7}"/>
          </ac:spMkLst>
        </pc:spChg>
        <pc:spChg chg="del">
          <ac:chgData name="Frank Villafuerte" userId="df6d981805619dfe" providerId="LiveId" clId="{45202566-68FD-4446-A301-12177959B794}" dt="2023-10-13T13:55:33.171" v="440" actId="478"/>
          <ac:spMkLst>
            <pc:docMk/>
            <pc:sldMk cId="3378475091" sldId="267"/>
            <ac:spMk id="4" creationId="{D7B3A383-7BE5-BE25-EF06-81F948785208}"/>
          </ac:spMkLst>
        </pc:spChg>
        <pc:picChg chg="del">
          <ac:chgData name="Frank Villafuerte" userId="df6d981805619dfe" providerId="LiveId" clId="{45202566-68FD-4446-A301-12177959B794}" dt="2023-10-13T13:55:33.171" v="440" actId="478"/>
          <ac:picMkLst>
            <pc:docMk/>
            <pc:sldMk cId="3378475091" sldId="267"/>
            <ac:picMk id="5" creationId="{AA561089-B60E-9083-A81F-54D0CA54E15C}"/>
          </ac:picMkLst>
        </pc:picChg>
      </pc:sldChg>
      <pc:sldChg chg="addSp delSp modSp add mod">
        <pc:chgData name="Frank Villafuerte" userId="df6d981805619dfe" providerId="LiveId" clId="{45202566-68FD-4446-A301-12177959B794}" dt="2023-10-13T14:05:04.546" v="697" actId="20577"/>
        <pc:sldMkLst>
          <pc:docMk/>
          <pc:sldMk cId="711154550" sldId="268"/>
        </pc:sldMkLst>
        <pc:spChg chg="add del mod">
          <ac:chgData name="Frank Villafuerte" userId="df6d981805619dfe" providerId="LiveId" clId="{45202566-68FD-4446-A301-12177959B794}" dt="2023-10-13T13:57:20.148" v="491" actId="20577"/>
          <ac:spMkLst>
            <pc:docMk/>
            <pc:sldMk cId="711154550" sldId="268"/>
            <ac:spMk id="2" creationId="{4F96271F-EFFF-5427-F94E-83282A486BAC}"/>
          </ac:spMkLst>
        </pc:spChg>
        <pc:spChg chg="add mod">
          <ac:chgData name="Frank Villafuerte" userId="df6d981805619dfe" providerId="LiveId" clId="{45202566-68FD-4446-A301-12177959B794}" dt="2023-10-13T14:05:04.546" v="697" actId="20577"/>
          <ac:spMkLst>
            <pc:docMk/>
            <pc:sldMk cId="711154550" sldId="268"/>
            <ac:spMk id="3" creationId="{4F9A3802-2900-8E90-748D-7C18BDD47D72}"/>
          </ac:spMkLst>
        </pc:spChg>
        <pc:spChg chg="add del">
          <ac:chgData name="Frank Villafuerte" userId="df6d981805619dfe" providerId="LiveId" clId="{45202566-68FD-4446-A301-12177959B794}" dt="2023-10-13T13:55:57.401" v="461" actId="478"/>
          <ac:spMkLst>
            <pc:docMk/>
            <pc:sldMk cId="711154550" sldId="268"/>
            <ac:spMk id="4" creationId="{D7B3A383-7BE5-BE25-EF06-81F948785208}"/>
          </ac:spMkLst>
        </pc:spChg>
        <pc:spChg chg="add mod">
          <ac:chgData name="Frank Villafuerte" userId="df6d981805619dfe" providerId="LiveId" clId="{45202566-68FD-4446-A301-12177959B794}" dt="2023-10-13T14:04:37.152" v="694" actId="208"/>
          <ac:spMkLst>
            <pc:docMk/>
            <pc:sldMk cId="711154550" sldId="268"/>
            <ac:spMk id="6" creationId="{F1B170B2-FA60-C884-8F1A-BDFACE71165C}"/>
          </ac:spMkLst>
        </pc:spChg>
        <pc:picChg chg="add del">
          <ac:chgData name="Frank Villafuerte" userId="df6d981805619dfe" providerId="LiveId" clId="{45202566-68FD-4446-A301-12177959B794}" dt="2023-10-13T13:55:57.401" v="461" actId="478"/>
          <ac:picMkLst>
            <pc:docMk/>
            <pc:sldMk cId="711154550" sldId="268"/>
            <ac:picMk id="5" creationId="{AA561089-B60E-9083-A81F-54D0CA54E15C}"/>
          </ac:picMkLst>
        </pc:picChg>
        <pc:picChg chg="add del mod">
          <ac:chgData name="Frank Villafuerte" userId="df6d981805619dfe" providerId="LiveId" clId="{45202566-68FD-4446-A301-12177959B794}" dt="2023-10-13T14:01:31.170" v="679" actId="478"/>
          <ac:picMkLst>
            <pc:docMk/>
            <pc:sldMk cId="711154550" sldId="268"/>
            <ac:picMk id="1026" creationId="{67652488-E4D5-60E0-9B3C-D004FACA8216}"/>
          </ac:picMkLst>
        </pc:picChg>
        <pc:picChg chg="add mod">
          <ac:chgData name="Frank Villafuerte" userId="df6d981805619dfe" providerId="LiveId" clId="{45202566-68FD-4446-A301-12177959B794}" dt="2023-10-13T14:02:55.025" v="682" actId="1076"/>
          <ac:picMkLst>
            <pc:docMk/>
            <pc:sldMk cId="711154550" sldId="268"/>
            <ac:picMk id="1028" creationId="{6F598896-37F0-E815-2E8E-F27CE907D725}"/>
          </ac:picMkLst>
        </pc:picChg>
        <pc:picChg chg="add mod">
          <ac:chgData name="Frank Villafuerte" userId="df6d981805619dfe" providerId="LiveId" clId="{45202566-68FD-4446-A301-12177959B794}" dt="2023-10-13T14:03:57.220" v="691" actId="1076"/>
          <ac:picMkLst>
            <pc:docMk/>
            <pc:sldMk cId="711154550" sldId="268"/>
            <ac:picMk id="1030" creationId="{C6ACA1FE-F612-F62D-D9C0-911281DCF0B2}"/>
          </ac:picMkLst>
        </pc:picChg>
      </pc:sldChg>
      <pc:sldChg chg="addSp delSp modSp add mod">
        <pc:chgData name="Frank Villafuerte" userId="df6d981805619dfe" providerId="LiveId" clId="{45202566-68FD-4446-A301-12177959B794}" dt="2023-10-13T14:09:37.116" v="797" actId="1076"/>
        <pc:sldMkLst>
          <pc:docMk/>
          <pc:sldMk cId="619174898" sldId="269"/>
        </pc:sldMkLst>
        <pc:spChg chg="del mod">
          <ac:chgData name="Frank Villafuerte" userId="df6d981805619dfe" providerId="LiveId" clId="{45202566-68FD-4446-A301-12177959B794}" dt="2023-10-13T14:06:06.137" v="757" actId="478"/>
          <ac:spMkLst>
            <pc:docMk/>
            <pc:sldMk cId="619174898" sldId="269"/>
            <ac:spMk id="2" creationId="{4F96271F-EFFF-5427-F94E-83282A486BAC}"/>
          </ac:spMkLst>
        </pc:spChg>
        <pc:spChg chg="add del mod">
          <ac:chgData name="Frank Villafuerte" userId="df6d981805619dfe" providerId="LiveId" clId="{45202566-68FD-4446-A301-12177959B794}" dt="2023-10-13T14:06:08.018" v="758" actId="478"/>
          <ac:spMkLst>
            <pc:docMk/>
            <pc:sldMk cId="619174898" sldId="269"/>
            <ac:spMk id="3" creationId="{3F2B980D-EB2C-6540-1445-053F26AA88B0}"/>
          </ac:spMkLst>
        </pc:spChg>
        <pc:spChg chg="add mod">
          <ac:chgData name="Frank Villafuerte" userId="df6d981805619dfe" providerId="LiveId" clId="{45202566-68FD-4446-A301-12177959B794}" dt="2023-10-13T14:09:29.501" v="796" actId="20577"/>
          <ac:spMkLst>
            <pc:docMk/>
            <pc:sldMk cId="619174898" sldId="269"/>
            <ac:spMk id="4" creationId="{1CA0ACCA-2FFF-6BB7-6717-F3F24B7428E2}"/>
          </ac:spMkLst>
        </pc:spChg>
        <pc:picChg chg="add mod">
          <ac:chgData name="Frank Villafuerte" userId="df6d981805619dfe" providerId="LiveId" clId="{45202566-68FD-4446-A301-12177959B794}" dt="2023-10-13T14:09:37.116" v="797" actId="1076"/>
          <ac:picMkLst>
            <pc:docMk/>
            <pc:sldMk cId="619174898" sldId="269"/>
            <ac:picMk id="2050" creationId="{49B9D6E6-ACC8-BA6D-FE01-132556D56843}"/>
          </ac:picMkLst>
        </pc:picChg>
      </pc:sldChg>
      <pc:sldChg chg="add del">
        <pc:chgData name="Frank Villafuerte" userId="df6d981805619dfe" providerId="LiveId" clId="{45202566-68FD-4446-A301-12177959B794}" dt="2023-10-13T13:55:59.586" v="462" actId="47"/>
        <pc:sldMkLst>
          <pc:docMk/>
          <pc:sldMk cId="779417649" sldId="269"/>
        </pc:sldMkLst>
      </pc:sldChg>
      <pc:sldChg chg="add del">
        <pc:chgData name="Frank Villafuerte" userId="df6d981805619dfe" providerId="LiveId" clId="{45202566-68FD-4446-A301-12177959B794}" dt="2023-10-13T13:55:59.586" v="462" actId="47"/>
        <pc:sldMkLst>
          <pc:docMk/>
          <pc:sldMk cId="815358180" sldId="270"/>
        </pc:sldMkLst>
      </pc:sldChg>
      <pc:sldChg chg="addSp delSp modSp add mod modAnim">
        <pc:chgData name="Frank Villafuerte" userId="df6d981805619dfe" providerId="LiveId" clId="{45202566-68FD-4446-A301-12177959B794}" dt="2023-10-13T14:17:58.676" v="1411" actId="404"/>
        <pc:sldMkLst>
          <pc:docMk/>
          <pc:sldMk cId="1055874998" sldId="270"/>
        </pc:sldMkLst>
        <pc:spChg chg="mod">
          <ac:chgData name="Frank Villafuerte" userId="df6d981805619dfe" providerId="LiveId" clId="{45202566-68FD-4446-A301-12177959B794}" dt="2023-10-13T14:14:30.652" v="1086" actId="1076"/>
          <ac:spMkLst>
            <pc:docMk/>
            <pc:sldMk cId="1055874998" sldId="270"/>
            <ac:spMk id="2" creationId="{4F96271F-EFFF-5427-F94E-83282A486BAC}"/>
          </ac:spMkLst>
        </pc:spChg>
        <pc:spChg chg="add del mod ord">
          <ac:chgData name="Frank Villafuerte" userId="df6d981805619dfe" providerId="LiveId" clId="{45202566-68FD-4446-A301-12177959B794}" dt="2023-10-13T14:11:38.813" v="886" actId="478"/>
          <ac:spMkLst>
            <pc:docMk/>
            <pc:sldMk cId="1055874998" sldId="270"/>
            <ac:spMk id="3" creationId="{A3C9B2FD-91F4-9401-2B50-916C1E17BD57}"/>
          </ac:spMkLst>
        </pc:spChg>
        <pc:spChg chg="add mo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4" creationId="{B4E3766B-A640-B12E-9BBC-5EBA984101EF}"/>
          </ac:spMkLst>
        </pc:spChg>
        <pc:spChg chg="add mo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5" creationId="{91801450-8B15-8758-3999-D1922AA98852}"/>
          </ac:spMkLst>
        </pc:spChg>
        <pc:spChg chg="add mod or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6" creationId="{4CCE8E0D-BE5B-B572-65F7-2DF0542B8733}"/>
          </ac:spMkLst>
        </pc:spChg>
        <pc:spChg chg="add mo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7" creationId="{7C927377-DC5D-446B-B701-2B29311114E7}"/>
          </ac:spMkLst>
        </pc:spChg>
        <pc:spChg chg="add mo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8" creationId="{D9148976-BCFA-C403-DCF3-3437E49DA7A2}"/>
          </ac:spMkLst>
        </pc:spChg>
        <pc:spChg chg="add mod">
          <ac:chgData name="Frank Villafuerte" userId="df6d981805619dfe" providerId="LiveId" clId="{45202566-68FD-4446-A301-12177959B794}" dt="2023-10-13T14:16:42.668" v="1214" actId="1076"/>
          <ac:spMkLst>
            <pc:docMk/>
            <pc:sldMk cId="1055874998" sldId="270"/>
            <ac:spMk id="9" creationId="{7F9DCC9F-62AF-0830-8CD6-89DC25A14FE8}"/>
          </ac:spMkLst>
        </pc:spChg>
        <pc:spChg chg="add mod">
          <ac:chgData name="Frank Villafuerte" userId="df6d981805619dfe" providerId="LiveId" clId="{45202566-68FD-4446-A301-12177959B794}" dt="2023-10-13T14:17:58.676" v="1411" actId="404"/>
          <ac:spMkLst>
            <pc:docMk/>
            <pc:sldMk cId="1055874998" sldId="270"/>
            <ac:spMk id="10" creationId="{A7759425-EF0D-6AF8-70A7-540182CE78BB}"/>
          </ac:spMkLst>
        </pc:spChg>
        <pc:picChg chg="add mod">
          <ac:chgData name="Frank Villafuerte" userId="df6d981805619dfe" providerId="LiveId" clId="{45202566-68FD-4446-A301-12177959B794}" dt="2023-10-13T14:16:42.668" v="1214" actId="1076"/>
          <ac:picMkLst>
            <pc:docMk/>
            <pc:sldMk cId="1055874998" sldId="270"/>
            <ac:picMk id="3074" creationId="{F6F35182-431A-A8A4-ACF8-04F17C802B56}"/>
          </ac:picMkLst>
        </pc:picChg>
      </pc:sldChg>
      <pc:sldChg chg="add del">
        <pc:chgData name="Frank Villafuerte" userId="df6d981805619dfe" providerId="LiveId" clId="{45202566-68FD-4446-A301-12177959B794}" dt="2023-10-13T13:55:59.586" v="462" actId="47"/>
        <pc:sldMkLst>
          <pc:docMk/>
          <pc:sldMk cId="1811872824" sldId="271"/>
        </pc:sldMkLst>
      </pc:sldChg>
      <pc:sldChg chg="addSp modSp add mod">
        <pc:chgData name="Frank Villafuerte" userId="df6d981805619dfe" providerId="LiveId" clId="{45202566-68FD-4446-A301-12177959B794}" dt="2023-10-13T14:20:39.558" v="1456" actId="1076"/>
        <pc:sldMkLst>
          <pc:docMk/>
          <pc:sldMk cId="3083400343" sldId="271"/>
        </pc:sldMkLst>
        <pc:spChg chg="mod">
          <ac:chgData name="Frank Villafuerte" userId="df6d981805619dfe" providerId="LiveId" clId="{45202566-68FD-4446-A301-12177959B794}" dt="2023-10-13T14:18:36.649" v="1435" actId="1076"/>
          <ac:spMkLst>
            <pc:docMk/>
            <pc:sldMk cId="3083400343" sldId="271"/>
            <ac:spMk id="2" creationId="{4F96271F-EFFF-5427-F94E-83282A486BAC}"/>
          </ac:spMkLst>
        </pc:spChg>
        <pc:spChg chg="add mod">
          <ac:chgData name="Frank Villafuerte" userId="df6d981805619dfe" providerId="LiveId" clId="{45202566-68FD-4446-A301-12177959B794}" dt="2023-10-13T14:20:34.554" v="1454" actId="207"/>
          <ac:spMkLst>
            <pc:docMk/>
            <pc:sldMk cId="3083400343" sldId="271"/>
            <ac:spMk id="3" creationId="{19A19ADC-A834-9827-47BF-C6215FF6293F}"/>
          </ac:spMkLst>
        </pc:spChg>
        <pc:spChg chg="add mod">
          <ac:chgData name="Frank Villafuerte" userId="df6d981805619dfe" providerId="LiveId" clId="{45202566-68FD-4446-A301-12177959B794}" dt="2023-10-13T14:20:39.558" v="1456" actId="1076"/>
          <ac:spMkLst>
            <pc:docMk/>
            <pc:sldMk cId="3083400343" sldId="271"/>
            <ac:spMk id="4" creationId="{38164A77-29FA-A379-EA35-524DE4BDDF46}"/>
          </ac:spMkLst>
        </pc:spChg>
        <pc:picChg chg="add mod">
          <ac:chgData name="Frank Villafuerte" userId="df6d981805619dfe" providerId="LiveId" clId="{45202566-68FD-4446-A301-12177959B794}" dt="2023-10-13T14:19:43.372" v="1444" actId="1076"/>
          <ac:picMkLst>
            <pc:docMk/>
            <pc:sldMk cId="3083400343" sldId="271"/>
            <ac:picMk id="4098" creationId="{C8F86259-7260-CCA8-F3CF-D3043E4EE6A2}"/>
          </ac:picMkLst>
        </pc:picChg>
        <pc:picChg chg="add mod">
          <ac:chgData name="Frank Villafuerte" userId="df6d981805619dfe" providerId="LiveId" clId="{45202566-68FD-4446-A301-12177959B794}" dt="2023-10-13T14:19:44.731" v="1445" actId="1076"/>
          <ac:picMkLst>
            <pc:docMk/>
            <pc:sldMk cId="3083400343" sldId="271"/>
            <ac:picMk id="4100" creationId="{389A5528-91A7-8D4F-B0A8-1D470E646300}"/>
          </ac:picMkLst>
        </pc:picChg>
        <pc:picChg chg="add mod">
          <ac:chgData name="Frank Villafuerte" userId="df6d981805619dfe" providerId="LiveId" clId="{45202566-68FD-4446-A301-12177959B794}" dt="2023-10-13T14:20:10.028" v="1449" actId="1076"/>
          <ac:picMkLst>
            <pc:docMk/>
            <pc:sldMk cId="3083400343" sldId="271"/>
            <ac:picMk id="4102" creationId="{D562DE1F-F6FC-374F-D028-FA7C3BAEF8AC}"/>
          </ac:picMkLst>
        </pc:picChg>
      </pc:sldChg>
      <pc:sldChg chg="add del">
        <pc:chgData name="Frank Villafuerte" userId="df6d981805619dfe" providerId="LiveId" clId="{45202566-68FD-4446-A301-12177959B794}" dt="2023-10-13T14:20:43.418" v="1457" actId="47"/>
        <pc:sldMkLst>
          <pc:docMk/>
          <pc:sldMk cId="3329537169" sldId="272"/>
        </pc:sldMkLst>
      </pc:sldChg>
      <pc:sldChg chg="add del">
        <pc:chgData name="Frank Villafuerte" userId="df6d981805619dfe" providerId="LiveId" clId="{45202566-68FD-4446-A301-12177959B794}" dt="2023-10-13T14:20:43.418" v="1457" actId="47"/>
        <pc:sldMkLst>
          <pc:docMk/>
          <pc:sldMk cId="128704307" sldId="273"/>
        </pc:sldMkLst>
      </pc:sldChg>
      <pc:sldChg chg="add del">
        <pc:chgData name="Frank Villafuerte" userId="df6d981805619dfe" providerId="LiveId" clId="{45202566-68FD-4446-A301-12177959B794}" dt="2023-10-13T14:20:43.418" v="1457" actId="47"/>
        <pc:sldMkLst>
          <pc:docMk/>
          <pc:sldMk cId="458775201" sldId="274"/>
        </pc:sldMkLst>
      </pc:sldChg>
      <pc:sldChg chg="add del">
        <pc:chgData name="Frank Villafuerte" userId="df6d981805619dfe" providerId="LiveId" clId="{45202566-68FD-4446-A301-12177959B794}" dt="2023-10-13T14:20:43.418" v="1457" actId="47"/>
        <pc:sldMkLst>
          <pc:docMk/>
          <pc:sldMk cId="2027661799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CBEED-3A4A-2EB9-DB15-7086FF441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8076A7-10D1-EC82-F042-B192A26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8D826-72AF-D4AC-6897-DE2CA06D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2A8423-A578-B8F3-A357-18C0EC6D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60E53B-1620-4D4F-410A-0B7FB72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44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4CBBA-5C7B-9ACE-EB5D-67423F7B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CE8DB4-6B1F-AC10-6BBC-96E0B606B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855C4-A2A3-4E0E-391B-5DD9B652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311BFA-70CD-95F8-E4EF-0C1DCE92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969CA-4608-DF26-057B-82BBDEC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839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DDB1E8-B8C1-5A3A-B6ED-C69923DB2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F9E20F-CBD5-9F3C-1F66-20BDBF01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207471-2DC0-A917-64B4-A19CD389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F88CD5-F4A1-B43F-8505-D06EEFF4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D10930-3837-5311-0301-CA32CE98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206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6A367-5D5F-57D2-9821-0C923E74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F8516B-424C-BA47-DE5B-D3E0A32F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066755-617D-FDA0-8E1A-EF1F00CB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7E3A48-5FCA-77BF-112C-34A61B74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7130D1-F628-38C8-C489-33F21B92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198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F1018-C87D-4501-16E7-5143FCA2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3E3C78-011C-4576-7690-D89A0761F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69701-DCB5-D53D-F435-D0087A01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D5CB81-2036-1472-7DBF-A93495EE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5F8F5-7011-C169-52D8-3CC6F317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931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BA569-32EF-FFC9-6E2D-E5A7C1CA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F6BF7D-7A43-3688-FF5D-612CF3E98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0B7610-A67D-908B-8853-4135B1826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152831-5ADD-9FB7-11E8-9A4E7DA8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064FC4-CF21-1ED1-0469-01CF1A9A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024E3E-DCC1-CBCA-9339-5417F6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351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1385B-19D6-2186-EE18-F15F9C02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36ACF5-48A1-13EA-50EA-A75F2DC7C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54EDC0-6145-E0FD-4E0B-58F5405DA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D34D6B-3843-1A42-56A2-CC451EDE4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3002E86-5237-F8F6-D6F3-15175657F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038EB3-63DB-B03E-C546-85A18827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151406-A289-36F3-E8B8-AE22259E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006EDA-E59F-CB9F-7761-B847CF8E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703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87D02-DD09-3E2C-12D2-FD71830A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3F5BEA-1EDA-6FD2-F48A-D9D6BCE3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677C55-302A-EE19-C437-03D141F8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8C9638-BC1C-CBD6-C208-78181FBD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711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FCA6B0-26B7-E16B-4F36-192989462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2AB2AF-02D8-8C00-33F7-CE6191D8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4B0877-F8C1-7F75-F4AD-B4EED80A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997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3D51F-F4AF-C2B8-DE87-5899D5C3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809EE-80AC-6457-A30A-2057CB23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16A4F1-6DFB-6D02-5D74-1A3BCCA7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02B6EF-675A-8EF4-4F57-908FCB57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2C4099-F787-1FAE-0F32-BFC87640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6F7248-3FF7-1679-A971-BB20C74E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056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A91DD-46CF-4AE6-6D9D-85F9823C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75D7FB-8EB4-E6E8-B80C-BFCCB0724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C319EB-61EE-4A3E-F330-4380AB1AC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5A07FF-5FBC-BF91-051D-E39F3C79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72CD42-49F7-4E8E-599E-5BD32095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9AF988-C8E2-8843-4FF8-4566B1EA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841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9CD027-7DD9-9EC0-7D69-A61134FD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2A5945-F9CB-352C-007D-C345C3F06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E76695-F047-AD07-8081-7069C7FF5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A7486-37FD-4B41-B59A-3FB2CA23A7FD}" type="datetimeFigureOut">
              <a:rPr lang="es-PE" smtClean="0"/>
              <a:t>13/10/2023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46D208-C24C-5A8F-F56B-024725861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25383B-AA27-E64C-4D8A-444AEAFDE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AD823-B29E-6446-B4B1-C8EB84AA5B1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674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ran.r-project.org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0DACD99-C195-D562-09FD-ED4B9DF7C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6578A3-6F0B-EF54-D513-57DB492D4C19}"/>
              </a:ext>
            </a:extLst>
          </p:cNvPr>
          <p:cNvSpPr txBox="1"/>
          <p:nvPr/>
        </p:nvSpPr>
        <p:spPr>
          <a:xfrm>
            <a:off x="486886" y="705332"/>
            <a:ext cx="792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800" b="1" dirty="0"/>
              <a:t>Modelos de Machine Learning con tidymodels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3C7C43-8613-8F89-9B3C-EA602593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76" y="3429000"/>
            <a:ext cx="2617901" cy="30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3E2AA7E-3D05-72E1-C751-F92A5732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56" y="4232538"/>
            <a:ext cx="2025297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8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702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Importación y exportación de datos</a:t>
            </a:r>
            <a:endParaRPr lang="es-PE" sz="3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1E8E8A-4BE3-7690-104B-ECFEF0AB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6" y="1572873"/>
            <a:ext cx="7322355" cy="3254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8FC9D6-AD03-1F82-DDE3-77A4E3F0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71" y="2351996"/>
            <a:ext cx="5448300" cy="401955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9CF1BF2-7DE7-FA2C-324D-1218EF9416AD}"/>
              </a:ext>
            </a:extLst>
          </p:cNvPr>
          <p:cNvSpPr/>
          <p:nvPr/>
        </p:nvSpPr>
        <p:spPr>
          <a:xfrm>
            <a:off x="3730172" y="2965452"/>
            <a:ext cx="1161143" cy="224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6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Scripts</a:t>
            </a:r>
            <a:endParaRPr lang="es-PE" sz="3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A8F303-A2E8-0270-0FEF-87DD86206EB7}"/>
              </a:ext>
            </a:extLst>
          </p:cNvPr>
          <p:cNvSpPr txBox="1">
            <a:spLocks/>
          </p:cNvSpPr>
          <p:nvPr/>
        </p:nvSpPr>
        <p:spPr>
          <a:xfrm>
            <a:off x="614149" y="1320800"/>
            <a:ext cx="11150221" cy="48561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Montserrat" panose="00000500000000000000" pitchFamily="2" charset="0"/>
              </a:rPr>
              <a:t>✅ </a:t>
            </a:r>
            <a:r>
              <a:rPr lang="es-ES">
                <a:latin typeface="Ubuntu" panose="020B0504030602030204" pitchFamily="34" charset="0"/>
              </a:rPr>
              <a:t>Son documentos de texto con la extensión de archivo .R.</a:t>
            </a:r>
          </a:p>
          <a:p>
            <a:endParaRPr lang="es-ES">
              <a:latin typeface="Ubuntu" panose="020B0504030602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Ubuntu" panose="020B0504030602030204" pitchFamily="34" charset="0"/>
              </a:rPr>
              <a:t>✅ </a:t>
            </a:r>
            <a:r>
              <a:rPr lang="es-ES">
                <a:latin typeface="Ubuntu" panose="020B0504030602030204" pitchFamily="34" charset="0"/>
              </a:rPr>
              <a:t>Estos archivos son iguales a cualquier documento de texto, pero R los puede leer y ejecutar el código que contienen.</a:t>
            </a:r>
          </a:p>
          <a:p>
            <a:endParaRPr lang="es-ES">
              <a:latin typeface="Ubuntu" panose="020B0504030602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Ubuntu" panose="020B0504030602030204" pitchFamily="34" charset="0"/>
              </a:rPr>
              <a:t>✅ </a:t>
            </a:r>
            <a:r>
              <a:rPr lang="es-ES">
                <a:latin typeface="Ubuntu" panose="020B0504030602030204" pitchFamily="34" charset="0"/>
              </a:rPr>
              <a:t>Si bien R permite el uso interactivo, es recomendable que guardes tu código en un archivo .R, de esta manera puede ser usado después y compartido con otras personas.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Ubuntu" panose="020B0504030602030204" pitchFamily="34" charset="0"/>
              </a:rPr>
              <a:t>✅ </a:t>
            </a:r>
            <a:r>
              <a:rPr lang="es-ES">
                <a:latin typeface="Ubuntu" panose="020B0504030602030204" pitchFamily="34" charset="0"/>
              </a:rPr>
              <a:t>Podemos abrir y ejecutar scripts en R usando la función source(), otorgando como argumento la ruta del archivo .R en nuestra computadora, entre comillas.</a:t>
            </a:r>
            <a:endParaRPr lang="es-ES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7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¿Qué es </a:t>
            </a:r>
            <a:r>
              <a:rPr lang="es-MX" sz="3000" b="1" dirty="0" err="1"/>
              <a:t>tidymodels</a:t>
            </a:r>
            <a:r>
              <a:rPr lang="es-MX" sz="3000" b="1" dirty="0"/>
              <a:t>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9A3802-2900-8E90-748D-7C18BDD47D72}"/>
              </a:ext>
            </a:extLst>
          </p:cNvPr>
          <p:cNvSpPr txBox="1"/>
          <p:nvPr/>
        </p:nvSpPr>
        <p:spPr>
          <a:xfrm>
            <a:off x="612741" y="1159497"/>
            <a:ext cx="1088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 un </a:t>
            </a:r>
            <a:r>
              <a:rPr lang="es-MX" dirty="0" err="1"/>
              <a:t>framework</a:t>
            </a:r>
            <a:r>
              <a:rPr lang="es-MX" dirty="0"/>
              <a:t> que comprende de una colección de librerías para modelamiento y machine </a:t>
            </a:r>
            <a:r>
              <a:rPr lang="es-MX" dirty="0" err="1"/>
              <a:t>learning</a:t>
            </a:r>
            <a:r>
              <a:rPr lang="es-MX" dirty="0"/>
              <a:t> utilizando los principios de </a:t>
            </a:r>
            <a:r>
              <a:rPr lang="es-MX" dirty="0" err="1"/>
              <a:t>tidyverse</a:t>
            </a:r>
            <a:r>
              <a:rPr lang="es-MX" dirty="0"/>
              <a:t>.</a:t>
            </a:r>
            <a:endParaRPr lang="es-P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598896-37F0-E815-2E8E-F27CE907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04" y="1987121"/>
            <a:ext cx="6147496" cy="459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ACA1FE-F612-F62D-D9C0-911281DC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0" y="3138103"/>
            <a:ext cx="4081083" cy="19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F1B170B2-FA60-C884-8F1A-BDFACE71165C}"/>
              </a:ext>
            </a:extLst>
          </p:cNvPr>
          <p:cNvSpPr/>
          <p:nvPr/>
        </p:nvSpPr>
        <p:spPr>
          <a:xfrm>
            <a:off x="4544313" y="1987121"/>
            <a:ext cx="515566" cy="4599443"/>
          </a:xfrm>
          <a:prstGeom prst="lef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115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B9D6E6-ACC8-BA6D-FE01-132556D5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4" y="1807589"/>
            <a:ext cx="11192392" cy="448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A0ACCA-2FFF-6BB7-6717-F3F24B7428E2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Construcción de un modelo</a:t>
            </a:r>
          </a:p>
        </p:txBody>
      </p:sp>
    </p:spTree>
    <p:extLst>
      <p:ext uri="{BB962C8B-B14F-4D97-AF65-F5344CB8AC3E}">
        <p14:creationId xmlns:p14="http://schemas.microsoft.com/office/powerpoint/2010/main" val="61917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CCE8E0D-BE5B-B572-65F7-2DF0542B8733}"/>
              </a:ext>
            </a:extLst>
          </p:cNvPr>
          <p:cNvSpPr/>
          <p:nvPr/>
        </p:nvSpPr>
        <p:spPr>
          <a:xfrm>
            <a:off x="3145411" y="4646716"/>
            <a:ext cx="2413262" cy="884898"/>
          </a:xfrm>
          <a:prstGeom prst="rect">
            <a:avLst/>
          </a:prstGeom>
          <a:solidFill>
            <a:srgbClr val="FFEF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 err="1"/>
              <a:t>Tidymodels</a:t>
            </a:r>
            <a:r>
              <a:rPr lang="es-MX" sz="3000" b="1" dirty="0"/>
              <a:t> + 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F35182-431A-A8A4-ACF8-04F17C80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51" y="2023271"/>
            <a:ext cx="8474697" cy="21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4E3766B-A640-B12E-9BBC-5EBA984101EF}"/>
              </a:ext>
            </a:extLst>
          </p:cNvPr>
          <p:cNvSpPr/>
          <p:nvPr/>
        </p:nvSpPr>
        <p:spPr>
          <a:xfrm>
            <a:off x="3145411" y="1885360"/>
            <a:ext cx="2413262" cy="2611225"/>
          </a:xfrm>
          <a:prstGeom prst="roundRect">
            <a:avLst>
              <a:gd name="adj" fmla="val 7683"/>
            </a:avLst>
          </a:prstGeom>
          <a:noFill/>
          <a:ln w="19050">
            <a:solidFill>
              <a:srgbClr val="FB00C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801450-8B15-8758-3999-D1922AA98852}"/>
              </a:ext>
            </a:extLst>
          </p:cNvPr>
          <p:cNvSpPr txBox="1"/>
          <p:nvPr/>
        </p:nvSpPr>
        <p:spPr>
          <a:xfrm>
            <a:off x="3145411" y="4725806"/>
            <a:ext cx="2413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 err="1"/>
              <a:t>Tidypredict</a:t>
            </a:r>
            <a:r>
              <a:rPr lang="es-MX" sz="1400" dirty="0"/>
              <a:t> permite analizar e interpretar el modelo como una fórmula o reglas</a:t>
            </a:r>
            <a:endParaRPr lang="es-PE" sz="14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C927377-DC5D-446B-B701-2B29311114E7}"/>
              </a:ext>
            </a:extLst>
          </p:cNvPr>
          <p:cNvSpPr/>
          <p:nvPr/>
        </p:nvSpPr>
        <p:spPr>
          <a:xfrm>
            <a:off x="6014301" y="1885360"/>
            <a:ext cx="2743200" cy="2611225"/>
          </a:xfrm>
          <a:prstGeom prst="roundRect">
            <a:avLst>
              <a:gd name="adj" fmla="val 7683"/>
            </a:avLst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148976-BCFA-C403-DCF3-3437E49DA7A2}"/>
              </a:ext>
            </a:extLst>
          </p:cNvPr>
          <p:cNvSpPr/>
          <p:nvPr/>
        </p:nvSpPr>
        <p:spPr>
          <a:xfrm>
            <a:off x="6191839" y="4634496"/>
            <a:ext cx="2413262" cy="884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DCC9F-62AF-0830-8CD6-89DC25A14FE8}"/>
              </a:ext>
            </a:extLst>
          </p:cNvPr>
          <p:cNvSpPr txBox="1"/>
          <p:nvPr/>
        </p:nvSpPr>
        <p:spPr>
          <a:xfrm>
            <a:off x="6191839" y="4713586"/>
            <a:ext cx="2413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Mediante el apoyo de </a:t>
            </a:r>
            <a:r>
              <a:rPr lang="es-MX" sz="1400" dirty="0" err="1"/>
              <a:t>dplyr</a:t>
            </a:r>
            <a:r>
              <a:rPr lang="es-MX" sz="1400" dirty="0"/>
              <a:t> se traduce la fórmula o reglas a lenguaje SQL</a:t>
            </a:r>
            <a:endParaRPr lang="es-PE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759425-EF0D-6AF8-70A7-540182CE78BB}"/>
              </a:ext>
            </a:extLst>
          </p:cNvPr>
          <p:cNvSpPr txBox="1"/>
          <p:nvPr/>
        </p:nvSpPr>
        <p:spPr>
          <a:xfrm>
            <a:off x="509047" y="6089715"/>
            <a:ext cx="6736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/>
              <a:t>dplyr</a:t>
            </a:r>
            <a:r>
              <a:rPr lang="es-MX" sz="1200" dirty="0"/>
              <a:t> es una librería que forma parte de </a:t>
            </a:r>
            <a:r>
              <a:rPr lang="es-MX" sz="1200" dirty="0" err="1"/>
              <a:t>tidyverse</a:t>
            </a:r>
            <a:r>
              <a:rPr lang="es-MX" sz="1200" dirty="0"/>
              <a:t> y permite manipulación y transformación de datos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0558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/>
      <p:bldP spid="7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3698200" y="716437"/>
            <a:ext cx="479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/>
              <a:t>Caso Práctico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F86259-7260-CCA8-F3CF-D3043E4E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58" y="2412038"/>
            <a:ext cx="2002642" cy="23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9A5528-91A7-8D4F-B0A8-1D470E64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78" y="2390828"/>
            <a:ext cx="2002642" cy="231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62DE1F-F6FC-374F-D028-FA7C3BAEF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98" y="2412038"/>
            <a:ext cx="2096296" cy="23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igno más 2">
            <a:extLst>
              <a:ext uri="{FF2B5EF4-FFF2-40B4-BE49-F238E27FC236}">
                <a16:creationId xmlns:a16="http://schemas.microsoft.com/office/drawing/2014/main" id="{19A19ADC-A834-9827-47BF-C6215FF6293F}"/>
              </a:ext>
            </a:extLst>
          </p:cNvPr>
          <p:cNvSpPr/>
          <p:nvPr/>
        </p:nvSpPr>
        <p:spPr>
          <a:xfrm>
            <a:off x="4026788" y="3212669"/>
            <a:ext cx="739302" cy="71011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Signo más 3">
            <a:extLst>
              <a:ext uri="{FF2B5EF4-FFF2-40B4-BE49-F238E27FC236}">
                <a16:creationId xmlns:a16="http://schemas.microsoft.com/office/drawing/2014/main" id="{38164A77-29FA-A379-EA35-524DE4BDDF46}"/>
              </a:ext>
            </a:extLst>
          </p:cNvPr>
          <p:cNvSpPr/>
          <p:nvPr/>
        </p:nvSpPr>
        <p:spPr>
          <a:xfrm>
            <a:off x="7425908" y="3212669"/>
            <a:ext cx="739302" cy="71011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340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EDC5ED-1CB8-F1A6-6199-0DDD3FB7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168" y="3799002"/>
            <a:ext cx="2945090" cy="294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EE8BCF-83C2-6BEA-E5B2-C608D24F8BFF}"/>
              </a:ext>
            </a:extLst>
          </p:cNvPr>
          <p:cNvSpPr txBox="1"/>
          <p:nvPr/>
        </p:nvSpPr>
        <p:spPr>
          <a:xfrm>
            <a:off x="612742" y="424206"/>
            <a:ext cx="2149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AGENDA</a:t>
            </a:r>
            <a:endParaRPr lang="es-PE" sz="3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49C466-94F0-203F-6CB3-2D1D2A505BCF}"/>
              </a:ext>
            </a:extLst>
          </p:cNvPr>
          <p:cNvSpPr txBox="1"/>
          <p:nvPr/>
        </p:nvSpPr>
        <p:spPr>
          <a:xfrm>
            <a:off x="612742" y="1006699"/>
            <a:ext cx="5593519" cy="5584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¿Qué es Machine Learning?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¿Qué es 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Rstudio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Estructura de Datos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Funciones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Librerías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Importación y Exportación de Datos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Scripts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¿Qué es tidymodels?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Construcción de un Modelo de Machine </a:t>
            </a:r>
            <a:r>
              <a:rPr lang="es-MX" sz="2000" dirty="0" err="1"/>
              <a:t>Learning</a:t>
            </a:r>
            <a:endParaRPr lang="es-MX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 err="1"/>
              <a:t>Tidymodels</a:t>
            </a:r>
            <a:r>
              <a:rPr lang="es-MX" sz="2000" dirty="0"/>
              <a:t> +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/>
              <a:t>Caso Práctico</a:t>
            </a:r>
          </a:p>
        </p:txBody>
      </p:sp>
    </p:spTree>
    <p:extLst>
      <p:ext uri="{BB962C8B-B14F-4D97-AF65-F5344CB8AC3E}">
        <p14:creationId xmlns:p14="http://schemas.microsoft.com/office/powerpoint/2010/main" val="54400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¿Qué es Machine Learning?</a:t>
            </a:r>
            <a:endParaRPr lang="es-PE" sz="3000" b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E138B50-3BD8-40F4-9797-FB4E91A0D5D1}"/>
              </a:ext>
            </a:extLst>
          </p:cNvPr>
          <p:cNvSpPr/>
          <p:nvPr/>
        </p:nvSpPr>
        <p:spPr>
          <a:xfrm>
            <a:off x="612741" y="1851659"/>
            <a:ext cx="4032174" cy="40321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8322F2-0AA7-2963-70C4-90F373EB58C7}"/>
              </a:ext>
            </a:extLst>
          </p:cNvPr>
          <p:cNvSpPr txBox="1"/>
          <p:nvPr/>
        </p:nvSpPr>
        <p:spPr>
          <a:xfrm>
            <a:off x="2441115" y="218478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6E0F7F6-143F-4182-1178-EA70DFDBF4B9}"/>
              </a:ext>
            </a:extLst>
          </p:cNvPr>
          <p:cNvSpPr/>
          <p:nvPr/>
        </p:nvSpPr>
        <p:spPr>
          <a:xfrm>
            <a:off x="1152566" y="2720681"/>
            <a:ext cx="2952521" cy="29965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CE3B537-5EE6-D9CC-A06B-037F224379A1}"/>
              </a:ext>
            </a:extLst>
          </p:cNvPr>
          <p:cNvSpPr/>
          <p:nvPr/>
        </p:nvSpPr>
        <p:spPr>
          <a:xfrm>
            <a:off x="1472054" y="3472451"/>
            <a:ext cx="2313544" cy="2244818"/>
          </a:xfrm>
          <a:prstGeom prst="ellipse">
            <a:avLst/>
          </a:prstGeom>
          <a:solidFill>
            <a:srgbClr val="7030A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618423-E825-224F-E637-92F1727347A7}"/>
              </a:ext>
            </a:extLst>
          </p:cNvPr>
          <p:cNvSpPr txBox="1"/>
          <p:nvPr/>
        </p:nvSpPr>
        <p:spPr>
          <a:xfrm>
            <a:off x="1696519" y="293655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dirty="0"/>
              <a:t>Machine Learning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025D2B-AE28-2045-385D-833C82E33EF2}"/>
              </a:ext>
            </a:extLst>
          </p:cNvPr>
          <p:cNvSpPr txBox="1"/>
          <p:nvPr/>
        </p:nvSpPr>
        <p:spPr>
          <a:xfrm>
            <a:off x="1831170" y="378715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dirty="0"/>
              <a:t>Deep Learning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E8FE285-C065-DE09-EBA7-7E42A591CF29}"/>
              </a:ext>
            </a:extLst>
          </p:cNvPr>
          <p:cNvSpPr/>
          <p:nvPr/>
        </p:nvSpPr>
        <p:spPr>
          <a:xfrm>
            <a:off x="2948315" y="2103119"/>
            <a:ext cx="4032174" cy="3780713"/>
          </a:xfrm>
          <a:prstGeom prst="ellipse">
            <a:avLst/>
          </a:prstGeom>
          <a:solidFill>
            <a:srgbClr val="C0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DE0D0C-5EAA-C161-1D91-66EB70B5AA71}"/>
              </a:ext>
            </a:extLst>
          </p:cNvPr>
          <p:cNvSpPr txBox="1"/>
          <p:nvPr/>
        </p:nvSpPr>
        <p:spPr>
          <a:xfrm>
            <a:off x="4247763" y="2536015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dirty="0"/>
              <a:t>Data Science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7C6E87-9831-83C0-1C52-32B2E39A0D1F}"/>
              </a:ext>
            </a:extLst>
          </p:cNvPr>
          <p:cNvSpPr txBox="1"/>
          <p:nvPr/>
        </p:nvSpPr>
        <p:spPr>
          <a:xfrm>
            <a:off x="7795260" y="2456788"/>
            <a:ext cx="3509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Subcampo de la inteligencia artificial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Utiliza datos para entrenar modelos que puedan hacer predicciones, tomar decisiones o identificar patrones por sí mismos.</a:t>
            </a:r>
          </a:p>
        </p:txBody>
      </p:sp>
    </p:spTree>
    <p:extLst>
      <p:ext uri="{BB962C8B-B14F-4D97-AF65-F5344CB8AC3E}">
        <p14:creationId xmlns:p14="http://schemas.microsoft.com/office/powerpoint/2010/main" val="269784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¿Qué es R?</a:t>
            </a:r>
            <a:endParaRPr lang="es-PE" sz="3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A121D4-3200-1366-94FC-64AC6A0E4B2C}"/>
              </a:ext>
            </a:extLst>
          </p:cNvPr>
          <p:cNvSpPr txBox="1"/>
          <p:nvPr/>
        </p:nvSpPr>
        <p:spPr>
          <a:xfrm>
            <a:off x="731520" y="1164074"/>
            <a:ext cx="823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Lenguaje de programación ampliamente utilizado para estadísticas y análisis de datos.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61B618-D4FF-50C2-FE8E-43CC05A53671}"/>
              </a:ext>
            </a:extLst>
          </p:cNvPr>
          <p:cNvSpPr txBox="1"/>
          <p:nvPr/>
        </p:nvSpPr>
        <p:spPr>
          <a:xfrm>
            <a:off x="731520" y="1719276"/>
            <a:ext cx="196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Se caracteriza por: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51BD26-4252-687A-041E-1D0232FF47FA}"/>
              </a:ext>
            </a:extLst>
          </p:cNvPr>
          <p:cNvSpPr txBox="1"/>
          <p:nvPr/>
        </p:nvSpPr>
        <p:spPr>
          <a:xfrm>
            <a:off x="731520" y="2088608"/>
            <a:ext cx="2537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Análisis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Visualización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Comunidad activa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Programación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AEC1F6-9285-91F3-DCC9-AAC1200F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4121138"/>
            <a:ext cx="2570492" cy="25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FA8861-0573-D5A2-F0D8-7329C84A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76" y="3703319"/>
            <a:ext cx="756086" cy="5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lamada de nube 5">
            <a:extLst>
              <a:ext uri="{FF2B5EF4-FFF2-40B4-BE49-F238E27FC236}">
                <a16:creationId xmlns:a16="http://schemas.microsoft.com/office/drawing/2014/main" id="{61E99309-1A44-0B6C-F58F-E02F0DAA99C6}"/>
              </a:ext>
            </a:extLst>
          </p:cNvPr>
          <p:cNvSpPr/>
          <p:nvPr/>
        </p:nvSpPr>
        <p:spPr>
          <a:xfrm rot="861186">
            <a:off x="3053567" y="3517718"/>
            <a:ext cx="1552451" cy="1027608"/>
          </a:xfrm>
          <a:prstGeom prst="cloudCallout">
            <a:avLst>
              <a:gd name="adj1" fmla="val -31787"/>
              <a:gd name="adj2" fmla="val 5957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96D901-E764-D38E-8088-8D68E06CBB49}"/>
              </a:ext>
            </a:extLst>
          </p:cNvPr>
          <p:cNvSpPr txBox="1"/>
          <p:nvPr/>
        </p:nvSpPr>
        <p:spPr>
          <a:xfrm>
            <a:off x="3710219" y="2092782"/>
            <a:ext cx="334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 útil para realizar tareas estadísticas de todo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 gratuito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Es de fácil instalación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8CDD22-E4FD-A6C5-E25E-B564761C0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41" y="3564890"/>
            <a:ext cx="6981989" cy="314384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F5CCC20-D5E2-7386-9ED9-33A124B3E282}"/>
              </a:ext>
            </a:extLst>
          </p:cNvPr>
          <p:cNvSpPr txBox="1"/>
          <p:nvPr/>
        </p:nvSpPr>
        <p:spPr>
          <a:xfrm>
            <a:off x="7579043" y="3187442"/>
            <a:ext cx="4395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1400" dirty="0">
                <a:solidFill>
                  <a:srgbClr val="333333"/>
                </a:solidFill>
                <a:latin typeface="Ubuntu" panose="020F0502020204030204" pitchFamily="34" charset="0"/>
              </a:rPr>
              <a:t>Se puede descargar desde:  </a:t>
            </a:r>
            <a:r>
              <a:rPr lang="es-ES" sz="1400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5"/>
              </a:rPr>
              <a:t>http://cran.r-project.org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147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RStudio</a:t>
            </a:r>
            <a:endParaRPr lang="es-PE" sz="3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8A73B-A6E9-D9DB-D1C6-8EE107629C2D}"/>
              </a:ext>
            </a:extLst>
          </p:cNvPr>
          <p:cNvSpPr txBox="1">
            <a:spLocks/>
          </p:cNvSpPr>
          <p:nvPr/>
        </p:nvSpPr>
        <p:spPr>
          <a:xfrm>
            <a:off x="570914" y="1278748"/>
            <a:ext cx="10905204" cy="9599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Es un entorno de desarrollo integrado (IDE) para R. Es un software libre que se puede ejecutar en distintos sistemas operativos.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324BB0-A9B8-C61F-8C49-1D8FF6392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0"/>
          <a:stretch/>
        </p:blipFill>
        <p:spPr>
          <a:xfrm>
            <a:off x="2138614" y="2309361"/>
            <a:ext cx="7523746" cy="3978771"/>
          </a:xfrm>
          <a:prstGeom prst="rect">
            <a:avLst/>
          </a:prstGeom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4D62BDCE-C849-5FC8-9417-C20565A3CF97}"/>
              </a:ext>
            </a:extLst>
          </p:cNvPr>
          <p:cNvSpPr/>
          <p:nvPr/>
        </p:nvSpPr>
        <p:spPr>
          <a:xfrm>
            <a:off x="1796143" y="2754086"/>
            <a:ext cx="181050" cy="183968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0239692-944A-597A-867E-92D69403D4B8}"/>
              </a:ext>
            </a:extLst>
          </p:cNvPr>
          <p:cNvSpPr txBox="1"/>
          <p:nvPr/>
        </p:nvSpPr>
        <p:spPr>
          <a:xfrm>
            <a:off x="844687" y="3489262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Scripts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5E094409-AE68-B9A4-974A-2735232D2FA0}"/>
              </a:ext>
            </a:extLst>
          </p:cNvPr>
          <p:cNvSpPr/>
          <p:nvPr/>
        </p:nvSpPr>
        <p:spPr>
          <a:xfrm>
            <a:off x="1725097" y="4909457"/>
            <a:ext cx="252096" cy="137867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973FD7-7588-2AF2-4597-E972FFF7F220}"/>
              </a:ext>
            </a:extLst>
          </p:cNvPr>
          <p:cNvSpPr txBox="1"/>
          <p:nvPr/>
        </p:nvSpPr>
        <p:spPr>
          <a:xfrm>
            <a:off x="809877" y="537263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Consola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AB1076E7-4A85-37AE-3F41-13B61D1EC6BE}"/>
              </a:ext>
            </a:extLst>
          </p:cNvPr>
          <p:cNvSpPr/>
          <p:nvPr/>
        </p:nvSpPr>
        <p:spPr>
          <a:xfrm>
            <a:off x="9767638" y="2862943"/>
            <a:ext cx="268991" cy="173082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3AE153-1155-9031-6B37-F14AA4F3232D}"/>
              </a:ext>
            </a:extLst>
          </p:cNvPr>
          <p:cNvSpPr txBox="1"/>
          <p:nvPr/>
        </p:nvSpPr>
        <p:spPr>
          <a:xfrm>
            <a:off x="10141907" y="3429000"/>
            <a:ext cx="14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Ambiente de trabajo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BCDD7D-626A-5895-477F-9887D6A6E111}"/>
              </a:ext>
            </a:extLst>
          </p:cNvPr>
          <p:cNvSpPr txBox="1"/>
          <p:nvPr/>
        </p:nvSpPr>
        <p:spPr>
          <a:xfrm>
            <a:off x="10082324" y="5180672"/>
            <a:ext cx="1823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Ficheros, visualizaciones, ayuda y paquetes</a:t>
            </a:r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9B79BB29-8EC3-0C82-2297-A3342DF14125}"/>
              </a:ext>
            </a:extLst>
          </p:cNvPr>
          <p:cNvSpPr/>
          <p:nvPr/>
        </p:nvSpPr>
        <p:spPr>
          <a:xfrm>
            <a:off x="9767638" y="4996543"/>
            <a:ext cx="268991" cy="129158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541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Estructura de Datos</a:t>
            </a:r>
            <a:endParaRPr lang="es-PE" sz="3000" b="1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7FFAF57-D3DA-8EB4-0430-930C5DDDD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21535"/>
              </p:ext>
            </p:extLst>
          </p:nvPr>
        </p:nvGraphicFramePr>
        <p:xfrm>
          <a:off x="1092985" y="1715076"/>
          <a:ext cx="10006029" cy="40487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33599">
                  <a:extLst>
                    <a:ext uri="{9D8B030D-6E8A-4147-A177-3AD203B41FA5}">
                      <a16:colId xmlns:a16="http://schemas.microsoft.com/office/drawing/2014/main" val="3796000174"/>
                    </a:ext>
                  </a:extLst>
                </a:gridCol>
                <a:gridCol w="4537087">
                  <a:extLst>
                    <a:ext uri="{9D8B030D-6E8A-4147-A177-3AD203B41FA5}">
                      <a16:colId xmlns:a16="http://schemas.microsoft.com/office/drawing/2014/main" val="1640016932"/>
                    </a:ext>
                  </a:extLst>
                </a:gridCol>
                <a:gridCol w="3335343">
                  <a:extLst>
                    <a:ext uri="{9D8B030D-6E8A-4147-A177-3AD203B41FA5}">
                      <a16:colId xmlns:a16="http://schemas.microsoft.com/office/drawing/2014/main" val="3040901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Tipo de dato</a:t>
                      </a:r>
                      <a:endParaRPr lang="es-PE" sz="1400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Descripción</a:t>
                      </a:r>
                      <a:endParaRPr lang="es-PE" sz="1400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Definición</a:t>
                      </a:r>
                      <a:endParaRPr lang="es-PE" sz="1400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511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Numérico (</a:t>
                      </a:r>
                      <a:r>
                        <a:rPr lang="es-MX" sz="1400" dirty="0" err="1"/>
                        <a:t>numeric</a:t>
                      </a:r>
                      <a:r>
                        <a:rPr lang="es-MX" sz="1400" dirty="0"/>
                        <a:t>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Números decimales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numero &lt;- 1.0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98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Entero (</a:t>
                      </a:r>
                      <a:r>
                        <a:rPr lang="es-MX" sz="1400" dirty="0" err="1"/>
                        <a:t>integer</a:t>
                      </a:r>
                      <a:r>
                        <a:rPr lang="es-MX" sz="1400" dirty="0"/>
                        <a:t>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Números enteros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 err="1"/>
                        <a:t>int</a:t>
                      </a:r>
                      <a:r>
                        <a:rPr lang="es-MX" sz="1400" dirty="0"/>
                        <a:t> &lt;- 1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8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Carácter (</a:t>
                      </a:r>
                      <a:r>
                        <a:rPr lang="es-MX" sz="1400" dirty="0" err="1"/>
                        <a:t>character</a:t>
                      </a:r>
                      <a:r>
                        <a:rPr lang="es-MX" sz="1400" dirty="0"/>
                        <a:t>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Cadenas de texto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 err="1"/>
                        <a:t>str</a:t>
                      </a:r>
                      <a:r>
                        <a:rPr lang="es-MX" sz="1400" dirty="0"/>
                        <a:t> &lt;- “un texto”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13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Complejo (</a:t>
                      </a:r>
                      <a:r>
                        <a:rPr lang="es-MX" sz="1400" dirty="0" err="1"/>
                        <a:t>complex</a:t>
                      </a:r>
                      <a:r>
                        <a:rPr lang="es-MX" sz="1400" dirty="0"/>
                        <a:t>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Números complejos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 err="1"/>
                        <a:t>comp</a:t>
                      </a:r>
                      <a:r>
                        <a:rPr lang="es-MX" sz="1400" dirty="0"/>
                        <a:t> &lt;- 3+2i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80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Lógico (</a:t>
                      </a:r>
                      <a:r>
                        <a:rPr lang="es-MX" sz="1400" dirty="0" err="1"/>
                        <a:t>logical</a:t>
                      </a:r>
                      <a:r>
                        <a:rPr lang="es-MX" sz="1400" dirty="0"/>
                        <a:t>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 err="1"/>
                        <a:t>Veradero</a:t>
                      </a:r>
                      <a:r>
                        <a:rPr lang="es-MX" sz="1400" dirty="0"/>
                        <a:t> (TRUE) o falso (FALSE). Es a menudo el resultado de operaciones lógicas.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 &lt;- 1; b &lt;- 2; a &lt; b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14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Factor (factor)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No es estrictamente un tipo de dato. Una variable factor es una variable categórica. Los vectores de caracteres a menudo se almacenan como factores para explotar funciones para tratar datos categóricos. Por ejemplo, en análisis de regresión.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Aplique </a:t>
                      </a:r>
                      <a:r>
                        <a:rPr lang="es-MX" sz="1400" dirty="0" err="1"/>
                        <a:t>as.factor</a:t>
                      </a:r>
                      <a:r>
                        <a:rPr lang="es-MX" sz="1400" dirty="0"/>
                        <a:t>() a un vector de caracteres.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80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/>
                        <a:t>Fecha (date)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El tipo fecha normalmente se maneja en el formato </a:t>
                      </a:r>
                    </a:p>
                    <a:p>
                      <a:r>
                        <a:rPr lang="es-MX" sz="1400" dirty="0"/>
                        <a:t>YYYY-mm-</a:t>
                      </a:r>
                      <a:r>
                        <a:rPr lang="es-MX" sz="1400" dirty="0" err="1"/>
                        <a:t>dd</a:t>
                      </a:r>
                      <a:r>
                        <a:rPr lang="es-MX" sz="1400" dirty="0"/>
                        <a:t> (%Y-%m-%d)</a:t>
                      </a:r>
                      <a:endParaRPr lang="es-P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fecha &lt;- </a:t>
                      </a:r>
                      <a:r>
                        <a:rPr lang="es-MX" sz="1400" dirty="0" err="1"/>
                        <a:t>as.Date</a:t>
                      </a:r>
                      <a:r>
                        <a:rPr lang="es-MX" sz="1400" dirty="0"/>
                        <a:t>(“2023-01-01”)</a:t>
                      </a:r>
                      <a:endParaRPr lang="es-P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077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15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Estructura de Datos</a:t>
            </a:r>
            <a:endParaRPr lang="es-PE" sz="3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B3A383-7BE5-BE25-EF06-81F948785208}"/>
              </a:ext>
            </a:extLst>
          </p:cNvPr>
          <p:cNvSpPr txBox="1"/>
          <p:nvPr/>
        </p:nvSpPr>
        <p:spPr>
          <a:xfrm>
            <a:off x="1048656" y="1406526"/>
            <a:ext cx="10305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solidFill>
                  <a:srgbClr val="333333"/>
                </a:solidFill>
                <a:latin typeface="Ubuntu" panose="020F0502020204030204" pitchFamily="34" charset="0"/>
              </a:rPr>
              <a:t>Son objetos que contienen datos dentro de ellos. Cuando trabajamos con estos, estamos manipulando estas estructuras.</a:t>
            </a:r>
          </a:p>
          <a:p>
            <a:pPr algn="just"/>
            <a:r>
              <a:rPr lang="es-ES" sz="2800" dirty="0">
                <a:solidFill>
                  <a:srgbClr val="333333"/>
                </a:solidFill>
                <a:latin typeface="Ubuntu" panose="020F0502020204030204" pitchFamily="34" charset="0"/>
              </a:rPr>
              <a:t>Las estructuras tienen diferentes características. Entre ellas, las que distinguen a una estructura de otra son su número de dimensiones y si son homogéneas o heterogéneas.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0CAD2F4-44EF-AA94-36B4-991539783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72599"/>
              </p:ext>
            </p:extLst>
          </p:nvPr>
        </p:nvGraphicFramePr>
        <p:xfrm>
          <a:off x="2032000" y="4268769"/>
          <a:ext cx="8127999" cy="148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772915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939412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54576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Dimensiones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Homogéneas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Heterogéneas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10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Vector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Lista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Matriz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Data </a:t>
                      </a:r>
                      <a:r>
                        <a:rPr lang="es-MX" dirty="0" err="1"/>
                        <a:t>frame</a:t>
                      </a:r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68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Array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51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5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Funciones</a:t>
            </a:r>
            <a:endParaRPr lang="es-PE" sz="3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972348-F70C-3E01-9FDE-5CB8611C7F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Ubuntu" panose="020B0504030602030204" pitchFamily="34" charset="0"/>
              </a:rPr>
              <a:t>Las funciones son series de procedimientos que presentan diferentes argumentos fijados por el usuario y devuelven un resultado de acuerdo a la aplicación de los procedimientos.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latin typeface="Ubuntu" panose="020B0504030602030204" pitchFamily="34" charset="0"/>
              </a:rPr>
              <a:t>Presentan la siguiente estructura: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dirty="0" err="1">
                <a:latin typeface="Ubuntu" panose="020B0504030602030204" pitchFamily="34" charset="0"/>
              </a:rPr>
              <a:t>nombre_de_la_función</a:t>
            </a:r>
            <a:r>
              <a:rPr lang="es-ES" sz="2400" dirty="0">
                <a:latin typeface="Ubuntu" panose="020B0504030602030204" pitchFamily="34" charset="0"/>
              </a:rPr>
              <a:t>(argumento1 = arg_1, argumento2=arg_2)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Ejemplo: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2AD6DE-60FE-9ADF-1153-4113DF7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8315"/>
            <a:ext cx="7773321" cy="6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6271F-EFFF-5427-F94E-83282A486BAC}"/>
              </a:ext>
            </a:extLst>
          </p:cNvPr>
          <p:cNvSpPr txBox="1"/>
          <p:nvPr/>
        </p:nvSpPr>
        <p:spPr>
          <a:xfrm>
            <a:off x="612741" y="424206"/>
            <a:ext cx="4795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/>
              <a:t>Librerías</a:t>
            </a:r>
            <a:endParaRPr lang="es-PE" sz="3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6E9225-A0B4-B7C0-64CA-B57DFBB20C78}"/>
              </a:ext>
            </a:extLst>
          </p:cNvPr>
          <p:cNvSpPr txBox="1">
            <a:spLocks/>
          </p:cNvSpPr>
          <p:nvPr/>
        </p:nvSpPr>
        <p:spPr>
          <a:xfrm>
            <a:off x="559558" y="1651379"/>
            <a:ext cx="10794242" cy="45255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Montserrat" panose="00000500000000000000" pitchFamily="2" charset="0"/>
              </a:rPr>
              <a:t>✅</a:t>
            </a:r>
            <a:r>
              <a:rPr lang="es-ES">
                <a:solidFill>
                  <a:srgbClr val="333333"/>
                </a:solidFill>
                <a:latin typeface="Ubuntu" panose="020F0502020204030204" pitchFamily="34" charset="0"/>
              </a:rPr>
              <a:t> Son colecciones de funciones R, datos y código compilado en un formato bien definido. El directorio donde se almacenan los paquetes se llama </a:t>
            </a:r>
            <a:r>
              <a:rPr lang="es-ES" i="1">
                <a:solidFill>
                  <a:srgbClr val="333333"/>
                </a:solidFill>
                <a:latin typeface="Ubuntu" panose="020F0502020204030204" pitchFamily="34" charset="0"/>
              </a:rPr>
              <a:t>biblioteca</a:t>
            </a:r>
            <a:r>
              <a:rPr lang="es-ES">
                <a:solidFill>
                  <a:srgbClr val="333333"/>
                </a:solidFill>
                <a:latin typeface="Ubuntu" panose="020F050202020403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>
              <a:solidFill>
                <a:srgbClr val="333333"/>
              </a:solidFill>
              <a:latin typeface="Ubuntu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Montserrat" panose="00000500000000000000" pitchFamily="2" charset="0"/>
              </a:rPr>
              <a:t>✅ </a:t>
            </a:r>
            <a:r>
              <a:rPr lang="es-ES">
                <a:solidFill>
                  <a:srgbClr val="333333"/>
                </a:solidFill>
                <a:latin typeface="Ubuntu" panose="020F0502020204030204" pitchFamily="34" charset="0"/>
              </a:rPr>
              <a:t>R viene con un conjunto estándar de paquetes. Otros están disponibles para descargar e instalar.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>
              <a:solidFill>
                <a:srgbClr val="333333"/>
              </a:solidFill>
              <a:latin typeface="Ubuntu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rgbClr val="272822"/>
                </a:solidFill>
                <a:latin typeface="Montserrat" panose="00000500000000000000" pitchFamily="2" charset="0"/>
              </a:rPr>
              <a:t>✅ </a:t>
            </a:r>
            <a:r>
              <a:rPr lang="es-ES">
                <a:solidFill>
                  <a:srgbClr val="333333"/>
                </a:solidFill>
                <a:latin typeface="Ubuntu" panose="020F0502020204030204" pitchFamily="34" charset="0"/>
              </a:rPr>
              <a:t>Para ver los paquetes instalados en el sistema se puede ejecutar la función </a:t>
            </a:r>
            <a:r>
              <a:rPr lang="es-ES" i="1">
                <a:solidFill>
                  <a:srgbClr val="333333"/>
                </a:solidFill>
                <a:latin typeface="Ubuntu" panose="020F0502020204030204" pitchFamily="34" charset="0"/>
              </a:rPr>
              <a:t>library( )</a:t>
            </a:r>
          </a:p>
          <a:p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5603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714</Words>
  <Application>Microsoft Office PowerPoint</Application>
  <PresentationFormat>Panorámica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Montserrat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 Villafuerte</dc:creator>
  <cp:lastModifiedBy>Frank Villafuerte</cp:lastModifiedBy>
  <cp:revision>1</cp:revision>
  <dcterms:created xsi:type="dcterms:W3CDTF">2023-09-25T06:35:46Z</dcterms:created>
  <dcterms:modified xsi:type="dcterms:W3CDTF">2023-10-13T14:34:08Z</dcterms:modified>
</cp:coreProperties>
</file>